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61" r:id="rId3"/>
  </p:sldMasterIdLst>
  <p:notesMasterIdLst>
    <p:notesMasterId r:id="rId23"/>
  </p:notesMasterIdLst>
  <p:sldIdLst>
    <p:sldId id="286" r:id="rId4"/>
    <p:sldId id="260" r:id="rId5"/>
    <p:sldId id="353" r:id="rId6"/>
    <p:sldId id="352" r:id="rId7"/>
    <p:sldId id="354" r:id="rId8"/>
    <p:sldId id="261" r:id="rId9"/>
    <p:sldId id="262" r:id="rId10"/>
    <p:sldId id="272" r:id="rId11"/>
    <p:sldId id="336" r:id="rId12"/>
    <p:sldId id="355" r:id="rId13"/>
    <p:sldId id="356" r:id="rId14"/>
    <p:sldId id="267" r:id="rId15"/>
    <p:sldId id="314" r:id="rId16"/>
    <p:sldId id="318" r:id="rId17"/>
    <p:sldId id="358" r:id="rId18"/>
    <p:sldId id="357" r:id="rId19"/>
    <p:sldId id="315" r:id="rId20"/>
    <p:sldId id="322" r:id="rId21"/>
    <p:sldId id="285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3">
          <p15:clr>
            <a:srgbClr val="A4A3A4"/>
          </p15:clr>
        </p15:guide>
        <p15:guide id="2" orient="horz" pos="3756">
          <p15:clr>
            <a:srgbClr val="A4A3A4"/>
          </p15:clr>
        </p15:guide>
        <p15:guide id="3" pos="551">
          <p15:clr>
            <a:srgbClr val="A4A3A4"/>
          </p15:clr>
        </p15:guide>
        <p15:guide id="4" pos="70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1219"/>
    <a:srgbClr val="FAEED8"/>
    <a:srgbClr val="CF2021"/>
    <a:srgbClr val="F12325"/>
    <a:srgbClr val="252435"/>
    <a:srgbClr val="C20316"/>
    <a:srgbClr val="AA2E28"/>
    <a:srgbClr val="C7020C"/>
    <a:srgbClr val="FFF9D2"/>
    <a:srgbClr val="E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9" autoAdjust="0"/>
    <p:restoredTop sz="94630"/>
  </p:normalViewPr>
  <p:slideViewPr>
    <p:cSldViewPr snapToGrid="0">
      <p:cViewPr varScale="1">
        <p:scale>
          <a:sx n="103" d="100"/>
          <a:sy n="103" d="100"/>
        </p:scale>
        <p:origin x="596" y="60"/>
      </p:cViewPr>
      <p:guideLst>
        <p:guide orient="horz" pos="443"/>
        <p:guide orient="horz" pos="3756"/>
        <p:guide pos="551"/>
        <p:guide pos="70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5E012-C334-402D-B613-AF231B29B06D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24FEC-7483-462E-BE7F-85BB0E7286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47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4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13590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56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A24FEC-7483-462E-BE7F-85BB0E7286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06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jieri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2989"/>
            <a:ext cx="12222664" cy="686098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" y="0"/>
            <a:ext cx="12222663" cy="685800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11133" y="6560059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http://www.1ppt.com/jieri/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2022/11/14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7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" y="11125"/>
            <a:ext cx="12175838" cy="6834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13347" y="-23189"/>
            <a:ext cx="7167746" cy="68579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42" y="694679"/>
            <a:ext cx="3633028" cy="347900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64261" y="1865447"/>
            <a:ext cx="1019009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>
              <a:defRPr/>
            </a:pPr>
            <a:r>
              <a:rPr lang="zh-CN" altLang="zh-CN" sz="5400" dirty="0">
                <a:solidFill>
                  <a:srgbClr val="FF0000"/>
                </a:solidFill>
                <a:ea typeface="汉仪大宋简" panose="02010609000101010101"/>
              </a:rPr>
              <a:t>追慕先烈故事</a:t>
            </a:r>
            <a:endParaRPr lang="zh-CN" altLang="en-US" sz="5400" dirty="0">
              <a:solidFill>
                <a:srgbClr val="FF0000"/>
              </a:solidFill>
              <a:effectLst>
                <a:outerShdw blurRad="228600" dist="76200" dir="2700000" algn="tl" rotWithShape="0">
                  <a:srgbClr val="BA1219">
                    <a:alpha val="7000"/>
                  </a:srgbClr>
                </a:outerShdw>
              </a:effectLst>
              <a:latin typeface="汉仪大宋简" panose="02010609000101010101" pitchFamily="49" charset="-122"/>
              <a:ea typeface="汉仪大宋简" panose="02010609000101010101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34541" y="2801746"/>
            <a:ext cx="8719322" cy="830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>
              <a:defRPr/>
            </a:pPr>
            <a:r>
              <a:rPr lang="zh-CN" altLang="en-US" sz="54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争做强国青年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39637" y="5472281"/>
            <a:ext cx="4824466" cy="1504030"/>
          </a:xfrm>
          <a:prstGeom prst="rect">
            <a:avLst/>
          </a:prstGeom>
        </p:spPr>
      </p:pic>
      <p:sp>
        <p:nvSpPr>
          <p:cNvPr id="22" name="文本框 26"/>
          <p:cNvSpPr txBox="1"/>
          <p:nvPr/>
        </p:nvSpPr>
        <p:spPr>
          <a:xfrm>
            <a:off x="4780280" y="4394200"/>
            <a:ext cx="6775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成员：王季昕、王稼春、王振宽、王锐、王作为、翁鑫铭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29835" y="4394019"/>
            <a:ext cx="416937" cy="416934"/>
            <a:chOff x="891974" y="4415843"/>
            <a:chExt cx="450443" cy="450443"/>
          </a:xfrm>
        </p:grpSpPr>
        <p:sp>
          <p:nvSpPr>
            <p:cNvPr id="27" name="椭圆 26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D675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gradFill>
                  <a:gsLst>
                    <a:gs pos="0">
                      <a:srgbClr val="FFF4D6"/>
                    </a:gs>
                    <a:gs pos="98000">
                      <a:srgbClr val="F2DA95"/>
                    </a:gs>
                    <a:gs pos="74000">
                      <a:srgbClr val="FFD77C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29698" y="5055234"/>
            <a:ext cx="416937" cy="416934"/>
            <a:chOff x="891974" y="4415843"/>
            <a:chExt cx="450443" cy="450443"/>
          </a:xfrm>
        </p:grpSpPr>
        <p:sp>
          <p:nvSpPr>
            <p:cNvPr id="25" name="椭圆 24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D675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44"/>
            <p:cNvSpPr/>
            <p:nvPr/>
          </p:nvSpPr>
          <p:spPr>
            <a:xfrm>
              <a:off x="978196" y="4510710"/>
              <a:ext cx="278000" cy="260708"/>
            </a:xfrm>
            <a:custGeom>
              <a:avLst/>
              <a:gdLst>
                <a:gd name="connsiteX0" fmla="*/ 249749 w 331788"/>
                <a:gd name="connsiteY0" fmla="*/ 163513 h 311151"/>
                <a:gd name="connsiteX1" fmla="*/ 243291 w 331788"/>
                <a:gd name="connsiteY1" fmla="*/ 171424 h 311151"/>
                <a:gd name="connsiteX2" fmla="*/ 243291 w 331788"/>
                <a:gd name="connsiteY2" fmla="*/ 218888 h 311151"/>
                <a:gd name="connsiteX3" fmla="*/ 238125 w 331788"/>
                <a:gd name="connsiteY3" fmla="*/ 229435 h 311151"/>
                <a:gd name="connsiteX4" fmla="*/ 249749 w 331788"/>
                <a:gd name="connsiteY4" fmla="*/ 241301 h 311151"/>
                <a:gd name="connsiteX5" fmla="*/ 260081 w 331788"/>
                <a:gd name="connsiteY5" fmla="*/ 236027 h 311151"/>
                <a:gd name="connsiteX6" fmla="*/ 288495 w 331788"/>
                <a:gd name="connsiteY6" fmla="*/ 236027 h 311151"/>
                <a:gd name="connsiteX7" fmla="*/ 307868 w 331788"/>
                <a:gd name="connsiteY7" fmla="*/ 236027 h 311151"/>
                <a:gd name="connsiteX8" fmla="*/ 314325 w 331788"/>
                <a:gd name="connsiteY8" fmla="*/ 229435 h 311151"/>
                <a:gd name="connsiteX9" fmla="*/ 307868 w 331788"/>
                <a:gd name="connsiteY9" fmla="*/ 221525 h 311151"/>
                <a:gd name="connsiteX10" fmla="*/ 260081 w 331788"/>
                <a:gd name="connsiteY10" fmla="*/ 221525 h 311151"/>
                <a:gd name="connsiteX11" fmla="*/ 257498 w 331788"/>
                <a:gd name="connsiteY11" fmla="*/ 218888 h 311151"/>
                <a:gd name="connsiteX12" fmla="*/ 257498 w 331788"/>
                <a:gd name="connsiteY12" fmla="*/ 171424 h 311151"/>
                <a:gd name="connsiteX13" fmla="*/ 249749 w 331788"/>
                <a:gd name="connsiteY13" fmla="*/ 163513 h 311151"/>
                <a:gd name="connsiteX14" fmla="*/ 250178 w 331788"/>
                <a:gd name="connsiteY14" fmla="*/ 147638 h 311151"/>
                <a:gd name="connsiteX15" fmla="*/ 289040 w 331788"/>
                <a:gd name="connsiteY15" fmla="*/ 158020 h 311151"/>
                <a:gd name="connsiteX16" fmla="*/ 331788 w 331788"/>
                <a:gd name="connsiteY16" fmla="*/ 229395 h 311151"/>
                <a:gd name="connsiteX17" fmla="*/ 250178 w 331788"/>
                <a:gd name="connsiteY17" fmla="*/ 311151 h 311151"/>
                <a:gd name="connsiteX18" fmla="*/ 175044 w 331788"/>
                <a:gd name="connsiteY18" fmla="*/ 260540 h 311151"/>
                <a:gd name="connsiteX19" fmla="*/ 169863 w 331788"/>
                <a:gd name="connsiteY19" fmla="*/ 229395 h 311151"/>
                <a:gd name="connsiteX20" fmla="*/ 250178 w 331788"/>
                <a:gd name="connsiteY20" fmla="*/ 147638 h 311151"/>
                <a:gd name="connsiteX21" fmla="*/ 22336 w 331788"/>
                <a:gd name="connsiteY21" fmla="*/ 44450 h 311151"/>
                <a:gd name="connsiteX22" fmla="*/ 15875 w 331788"/>
                <a:gd name="connsiteY22" fmla="*/ 49630 h 311151"/>
                <a:gd name="connsiteX23" fmla="*/ 15875 w 331788"/>
                <a:gd name="connsiteY23" fmla="*/ 93663 h 311151"/>
                <a:gd name="connsiteX24" fmla="*/ 273050 w 331788"/>
                <a:gd name="connsiteY24" fmla="*/ 93663 h 311151"/>
                <a:gd name="connsiteX25" fmla="*/ 273050 w 331788"/>
                <a:gd name="connsiteY25" fmla="*/ 49630 h 311151"/>
                <a:gd name="connsiteX26" fmla="*/ 267881 w 331788"/>
                <a:gd name="connsiteY26" fmla="*/ 44450 h 311151"/>
                <a:gd name="connsiteX27" fmla="*/ 245911 w 331788"/>
                <a:gd name="connsiteY27" fmla="*/ 44450 h 311151"/>
                <a:gd name="connsiteX28" fmla="*/ 245911 w 331788"/>
                <a:gd name="connsiteY28" fmla="*/ 53515 h 311151"/>
                <a:gd name="connsiteX29" fmla="*/ 231695 w 331788"/>
                <a:gd name="connsiteY29" fmla="*/ 67761 h 311151"/>
                <a:gd name="connsiteX30" fmla="*/ 212310 w 331788"/>
                <a:gd name="connsiteY30" fmla="*/ 67761 h 311151"/>
                <a:gd name="connsiteX31" fmla="*/ 198094 w 331788"/>
                <a:gd name="connsiteY31" fmla="*/ 53515 h 311151"/>
                <a:gd name="connsiteX32" fmla="*/ 198094 w 331788"/>
                <a:gd name="connsiteY32" fmla="*/ 44450 h 311151"/>
                <a:gd name="connsiteX33" fmla="*/ 168370 w 331788"/>
                <a:gd name="connsiteY33" fmla="*/ 44450 h 311151"/>
                <a:gd name="connsiteX34" fmla="*/ 168370 w 331788"/>
                <a:gd name="connsiteY34" fmla="*/ 53515 h 311151"/>
                <a:gd name="connsiteX35" fmla="*/ 154155 w 331788"/>
                <a:gd name="connsiteY35" fmla="*/ 67761 h 311151"/>
                <a:gd name="connsiteX36" fmla="*/ 134770 w 331788"/>
                <a:gd name="connsiteY36" fmla="*/ 67761 h 311151"/>
                <a:gd name="connsiteX37" fmla="*/ 120554 w 331788"/>
                <a:gd name="connsiteY37" fmla="*/ 53515 h 311151"/>
                <a:gd name="connsiteX38" fmla="*/ 120554 w 331788"/>
                <a:gd name="connsiteY38" fmla="*/ 44450 h 311151"/>
                <a:gd name="connsiteX39" fmla="*/ 92123 w 331788"/>
                <a:gd name="connsiteY39" fmla="*/ 44450 h 311151"/>
                <a:gd name="connsiteX40" fmla="*/ 92123 w 331788"/>
                <a:gd name="connsiteY40" fmla="*/ 53515 h 311151"/>
                <a:gd name="connsiteX41" fmla="*/ 77907 w 331788"/>
                <a:gd name="connsiteY41" fmla="*/ 67761 h 311151"/>
                <a:gd name="connsiteX42" fmla="*/ 58522 w 331788"/>
                <a:gd name="connsiteY42" fmla="*/ 67761 h 311151"/>
                <a:gd name="connsiteX43" fmla="*/ 44306 w 331788"/>
                <a:gd name="connsiteY43" fmla="*/ 53515 h 311151"/>
                <a:gd name="connsiteX44" fmla="*/ 44306 w 331788"/>
                <a:gd name="connsiteY44" fmla="*/ 44450 h 311151"/>
                <a:gd name="connsiteX45" fmla="*/ 22336 w 331788"/>
                <a:gd name="connsiteY45" fmla="*/ 44450 h 311151"/>
                <a:gd name="connsiteX46" fmla="*/ 58303 w 331788"/>
                <a:gd name="connsiteY46" fmla="*/ 0 h 311151"/>
                <a:gd name="connsiteX47" fmla="*/ 77737 w 331788"/>
                <a:gd name="connsiteY47" fmla="*/ 0 h 311151"/>
                <a:gd name="connsiteX48" fmla="*/ 91989 w 331788"/>
                <a:gd name="connsiteY48" fmla="*/ 14248 h 311151"/>
                <a:gd name="connsiteX49" fmla="*/ 91989 w 331788"/>
                <a:gd name="connsiteY49" fmla="*/ 29791 h 311151"/>
                <a:gd name="connsiteX50" fmla="*/ 120493 w 331788"/>
                <a:gd name="connsiteY50" fmla="*/ 29791 h 311151"/>
                <a:gd name="connsiteX51" fmla="*/ 120493 w 331788"/>
                <a:gd name="connsiteY51" fmla="*/ 14248 h 311151"/>
                <a:gd name="connsiteX52" fmla="*/ 134745 w 331788"/>
                <a:gd name="connsiteY52" fmla="*/ 0 h 311151"/>
                <a:gd name="connsiteX53" fmla="*/ 154179 w 331788"/>
                <a:gd name="connsiteY53" fmla="*/ 0 h 311151"/>
                <a:gd name="connsiteX54" fmla="*/ 168431 w 331788"/>
                <a:gd name="connsiteY54" fmla="*/ 14248 h 311151"/>
                <a:gd name="connsiteX55" fmla="*/ 168431 w 331788"/>
                <a:gd name="connsiteY55" fmla="*/ 29791 h 311151"/>
                <a:gd name="connsiteX56" fmla="*/ 198231 w 331788"/>
                <a:gd name="connsiteY56" fmla="*/ 29791 h 311151"/>
                <a:gd name="connsiteX57" fmla="*/ 198231 w 331788"/>
                <a:gd name="connsiteY57" fmla="*/ 14248 h 311151"/>
                <a:gd name="connsiteX58" fmla="*/ 212483 w 331788"/>
                <a:gd name="connsiteY58" fmla="*/ 0 h 311151"/>
                <a:gd name="connsiteX59" fmla="*/ 231917 w 331788"/>
                <a:gd name="connsiteY59" fmla="*/ 0 h 311151"/>
                <a:gd name="connsiteX60" fmla="*/ 246170 w 331788"/>
                <a:gd name="connsiteY60" fmla="*/ 14248 h 311151"/>
                <a:gd name="connsiteX61" fmla="*/ 246170 w 331788"/>
                <a:gd name="connsiteY61" fmla="*/ 29791 h 311151"/>
                <a:gd name="connsiteX62" fmla="*/ 268195 w 331788"/>
                <a:gd name="connsiteY62" fmla="*/ 29791 h 311151"/>
                <a:gd name="connsiteX63" fmla="*/ 288925 w 331788"/>
                <a:gd name="connsiteY63" fmla="*/ 50516 h 311151"/>
                <a:gd name="connsiteX64" fmla="*/ 288925 w 331788"/>
                <a:gd name="connsiteY64" fmla="*/ 146366 h 311151"/>
                <a:gd name="connsiteX65" fmla="*/ 286334 w 331788"/>
                <a:gd name="connsiteY65" fmla="*/ 143775 h 311151"/>
                <a:gd name="connsiteX66" fmla="*/ 250056 w 331788"/>
                <a:gd name="connsiteY66" fmla="*/ 137299 h 311151"/>
                <a:gd name="connsiteX67" fmla="*/ 215074 w 331788"/>
                <a:gd name="connsiteY67" fmla="*/ 143775 h 311151"/>
                <a:gd name="connsiteX68" fmla="*/ 185275 w 331788"/>
                <a:gd name="connsiteY68" fmla="*/ 164500 h 311151"/>
                <a:gd name="connsiteX69" fmla="*/ 165840 w 331788"/>
                <a:gd name="connsiteY69" fmla="*/ 192996 h 311151"/>
                <a:gd name="connsiteX70" fmla="*/ 158066 w 331788"/>
                <a:gd name="connsiteY70" fmla="*/ 229264 h 311151"/>
                <a:gd name="connsiteX71" fmla="*/ 163249 w 331788"/>
                <a:gd name="connsiteY71" fmla="*/ 260350 h 311151"/>
                <a:gd name="connsiteX72" fmla="*/ 22025 w 331788"/>
                <a:gd name="connsiteY72" fmla="*/ 260350 h 311151"/>
                <a:gd name="connsiteX73" fmla="*/ 0 w 331788"/>
                <a:gd name="connsiteY73" fmla="*/ 238330 h 311151"/>
                <a:gd name="connsiteX74" fmla="*/ 0 w 331788"/>
                <a:gd name="connsiteY74" fmla="*/ 50516 h 311151"/>
                <a:gd name="connsiteX75" fmla="*/ 22025 w 331788"/>
                <a:gd name="connsiteY75" fmla="*/ 29791 h 311151"/>
                <a:gd name="connsiteX76" fmla="*/ 44051 w 331788"/>
                <a:gd name="connsiteY76" fmla="*/ 29791 h 311151"/>
                <a:gd name="connsiteX77" fmla="*/ 44051 w 331788"/>
                <a:gd name="connsiteY77" fmla="*/ 14248 h 311151"/>
                <a:gd name="connsiteX78" fmla="*/ 58303 w 331788"/>
                <a:gd name="connsiteY78" fmla="*/ 0 h 31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31788" h="311151">
                  <a:moveTo>
                    <a:pt x="249749" y="163513"/>
                  </a:moveTo>
                  <a:cubicBezTo>
                    <a:pt x="245874" y="163513"/>
                    <a:pt x="243291" y="167468"/>
                    <a:pt x="243291" y="171424"/>
                  </a:cubicBezTo>
                  <a:cubicBezTo>
                    <a:pt x="243291" y="171424"/>
                    <a:pt x="243291" y="171424"/>
                    <a:pt x="243291" y="218888"/>
                  </a:cubicBezTo>
                  <a:cubicBezTo>
                    <a:pt x="239417" y="221525"/>
                    <a:pt x="238125" y="225480"/>
                    <a:pt x="238125" y="229435"/>
                  </a:cubicBezTo>
                  <a:cubicBezTo>
                    <a:pt x="238125" y="236027"/>
                    <a:pt x="243291" y="241301"/>
                    <a:pt x="249749" y="241301"/>
                  </a:cubicBezTo>
                  <a:cubicBezTo>
                    <a:pt x="253624" y="241301"/>
                    <a:pt x="257498" y="239983"/>
                    <a:pt x="260081" y="236027"/>
                  </a:cubicBezTo>
                  <a:cubicBezTo>
                    <a:pt x="260081" y="236027"/>
                    <a:pt x="260081" y="236027"/>
                    <a:pt x="288495" y="236027"/>
                  </a:cubicBezTo>
                  <a:lnTo>
                    <a:pt x="307868" y="236027"/>
                  </a:lnTo>
                  <a:cubicBezTo>
                    <a:pt x="311742" y="236027"/>
                    <a:pt x="314325" y="233390"/>
                    <a:pt x="314325" y="229435"/>
                  </a:cubicBezTo>
                  <a:cubicBezTo>
                    <a:pt x="314325" y="225480"/>
                    <a:pt x="311742" y="221525"/>
                    <a:pt x="307868" y="221525"/>
                  </a:cubicBezTo>
                  <a:cubicBezTo>
                    <a:pt x="307868" y="221525"/>
                    <a:pt x="307868" y="221525"/>
                    <a:pt x="260081" y="221525"/>
                  </a:cubicBezTo>
                  <a:cubicBezTo>
                    <a:pt x="258790" y="221525"/>
                    <a:pt x="257498" y="220206"/>
                    <a:pt x="257498" y="218888"/>
                  </a:cubicBezTo>
                  <a:cubicBezTo>
                    <a:pt x="257498" y="218888"/>
                    <a:pt x="257498" y="218888"/>
                    <a:pt x="257498" y="171424"/>
                  </a:cubicBezTo>
                  <a:cubicBezTo>
                    <a:pt x="257498" y="167468"/>
                    <a:pt x="253624" y="163513"/>
                    <a:pt x="249749" y="163513"/>
                  </a:cubicBezTo>
                  <a:close/>
                  <a:moveTo>
                    <a:pt x="250178" y="147638"/>
                  </a:moveTo>
                  <a:cubicBezTo>
                    <a:pt x="264427" y="147638"/>
                    <a:pt x="277381" y="151531"/>
                    <a:pt x="289040" y="158020"/>
                  </a:cubicBezTo>
                  <a:cubicBezTo>
                    <a:pt x="314948" y="172295"/>
                    <a:pt x="331788" y="198249"/>
                    <a:pt x="331788" y="229395"/>
                  </a:cubicBezTo>
                  <a:cubicBezTo>
                    <a:pt x="331788" y="274815"/>
                    <a:pt x="295517" y="311151"/>
                    <a:pt x="250178" y="311151"/>
                  </a:cubicBezTo>
                  <a:cubicBezTo>
                    <a:pt x="216497" y="311151"/>
                    <a:pt x="186703" y="289090"/>
                    <a:pt x="175044" y="260540"/>
                  </a:cubicBezTo>
                  <a:cubicBezTo>
                    <a:pt x="171158" y="250158"/>
                    <a:pt x="169863" y="239776"/>
                    <a:pt x="169863" y="229395"/>
                  </a:cubicBezTo>
                  <a:cubicBezTo>
                    <a:pt x="169863" y="183974"/>
                    <a:pt x="206134" y="147638"/>
                    <a:pt x="250178" y="147638"/>
                  </a:cubicBezTo>
                  <a:close/>
                  <a:moveTo>
                    <a:pt x="22336" y="44450"/>
                  </a:moveTo>
                  <a:cubicBezTo>
                    <a:pt x="18459" y="44450"/>
                    <a:pt x="15875" y="47040"/>
                    <a:pt x="15875" y="49630"/>
                  </a:cubicBezTo>
                  <a:lnTo>
                    <a:pt x="15875" y="93663"/>
                  </a:lnTo>
                  <a:cubicBezTo>
                    <a:pt x="15875" y="93663"/>
                    <a:pt x="15875" y="93663"/>
                    <a:pt x="273050" y="93663"/>
                  </a:cubicBezTo>
                  <a:cubicBezTo>
                    <a:pt x="273050" y="93663"/>
                    <a:pt x="273050" y="93663"/>
                    <a:pt x="273050" y="49630"/>
                  </a:cubicBezTo>
                  <a:cubicBezTo>
                    <a:pt x="273050" y="47040"/>
                    <a:pt x="270466" y="44450"/>
                    <a:pt x="267881" y="44450"/>
                  </a:cubicBezTo>
                  <a:cubicBezTo>
                    <a:pt x="267881" y="44450"/>
                    <a:pt x="267881" y="44450"/>
                    <a:pt x="245911" y="44450"/>
                  </a:cubicBezTo>
                  <a:cubicBezTo>
                    <a:pt x="245911" y="44450"/>
                    <a:pt x="245911" y="44450"/>
                    <a:pt x="245911" y="53515"/>
                  </a:cubicBezTo>
                  <a:cubicBezTo>
                    <a:pt x="245911" y="61286"/>
                    <a:pt x="239449" y="67761"/>
                    <a:pt x="231695" y="67761"/>
                  </a:cubicBezTo>
                  <a:cubicBezTo>
                    <a:pt x="231695" y="67761"/>
                    <a:pt x="231695" y="67761"/>
                    <a:pt x="212310" y="67761"/>
                  </a:cubicBezTo>
                  <a:cubicBezTo>
                    <a:pt x="204556" y="67761"/>
                    <a:pt x="198094" y="61286"/>
                    <a:pt x="198094" y="53515"/>
                  </a:cubicBezTo>
                  <a:cubicBezTo>
                    <a:pt x="198094" y="53515"/>
                    <a:pt x="198094" y="53515"/>
                    <a:pt x="198094" y="44450"/>
                  </a:cubicBezTo>
                  <a:cubicBezTo>
                    <a:pt x="198094" y="44450"/>
                    <a:pt x="198094" y="44450"/>
                    <a:pt x="168370" y="44450"/>
                  </a:cubicBezTo>
                  <a:cubicBezTo>
                    <a:pt x="168370" y="44450"/>
                    <a:pt x="168370" y="44450"/>
                    <a:pt x="168370" y="53515"/>
                  </a:cubicBezTo>
                  <a:cubicBezTo>
                    <a:pt x="168370" y="61286"/>
                    <a:pt x="161909" y="67761"/>
                    <a:pt x="154155" y="67761"/>
                  </a:cubicBezTo>
                  <a:cubicBezTo>
                    <a:pt x="154155" y="67761"/>
                    <a:pt x="154155" y="67761"/>
                    <a:pt x="134770" y="67761"/>
                  </a:cubicBezTo>
                  <a:cubicBezTo>
                    <a:pt x="127016" y="67761"/>
                    <a:pt x="120554" y="61286"/>
                    <a:pt x="120554" y="53515"/>
                  </a:cubicBezTo>
                  <a:cubicBezTo>
                    <a:pt x="120554" y="53515"/>
                    <a:pt x="120554" y="53515"/>
                    <a:pt x="120554" y="44450"/>
                  </a:cubicBezTo>
                  <a:cubicBezTo>
                    <a:pt x="120554" y="44450"/>
                    <a:pt x="120554" y="44450"/>
                    <a:pt x="92123" y="44450"/>
                  </a:cubicBezTo>
                  <a:cubicBezTo>
                    <a:pt x="92123" y="44450"/>
                    <a:pt x="92123" y="44450"/>
                    <a:pt x="92123" y="53515"/>
                  </a:cubicBezTo>
                  <a:cubicBezTo>
                    <a:pt x="92123" y="61286"/>
                    <a:pt x="85661" y="67761"/>
                    <a:pt x="77907" y="67761"/>
                  </a:cubicBezTo>
                  <a:cubicBezTo>
                    <a:pt x="77907" y="67761"/>
                    <a:pt x="77907" y="67761"/>
                    <a:pt x="58522" y="67761"/>
                  </a:cubicBezTo>
                  <a:cubicBezTo>
                    <a:pt x="50768" y="67761"/>
                    <a:pt x="44306" y="61286"/>
                    <a:pt x="44306" y="53515"/>
                  </a:cubicBezTo>
                  <a:cubicBezTo>
                    <a:pt x="44306" y="53515"/>
                    <a:pt x="44306" y="53515"/>
                    <a:pt x="44306" y="44450"/>
                  </a:cubicBezTo>
                  <a:cubicBezTo>
                    <a:pt x="44306" y="44450"/>
                    <a:pt x="44306" y="44450"/>
                    <a:pt x="22336" y="44450"/>
                  </a:cubicBezTo>
                  <a:close/>
                  <a:moveTo>
                    <a:pt x="58303" y="0"/>
                  </a:moveTo>
                  <a:cubicBezTo>
                    <a:pt x="58303" y="0"/>
                    <a:pt x="58303" y="0"/>
                    <a:pt x="77737" y="0"/>
                  </a:cubicBezTo>
                  <a:cubicBezTo>
                    <a:pt x="85511" y="0"/>
                    <a:pt x="91989" y="6476"/>
                    <a:pt x="91989" y="14248"/>
                  </a:cubicBezTo>
                  <a:cubicBezTo>
                    <a:pt x="91989" y="14248"/>
                    <a:pt x="91989" y="14248"/>
                    <a:pt x="91989" y="29791"/>
                  </a:cubicBezTo>
                  <a:cubicBezTo>
                    <a:pt x="91989" y="29791"/>
                    <a:pt x="91989" y="29791"/>
                    <a:pt x="120493" y="29791"/>
                  </a:cubicBezTo>
                  <a:cubicBezTo>
                    <a:pt x="120493" y="29791"/>
                    <a:pt x="120493" y="29791"/>
                    <a:pt x="120493" y="14248"/>
                  </a:cubicBezTo>
                  <a:cubicBezTo>
                    <a:pt x="120493" y="6476"/>
                    <a:pt x="126971" y="0"/>
                    <a:pt x="134745" y="0"/>
                  </a:cubicBezTo>
                  <a:cubicBezTo>
                    <a:pt x="134745" y="0"/>
                    <a:pt x="134745" y="0"/>
                    <a:pt x="154179" y="0"/>
                  </a:cubicBezTo>
                  <a:cubicBezTo>
                    <a:pt x="161953" y="0"/>
                    <a:pt x="168431" y="6476"/>
                    <a:pt x="168431" y="14248"/>
                  </a:cubicBezTo>
                  <a:cubicBezTo>
                    <a:pt x="168431" y="14248"/>
                    <a:pt x="168431" y="14248"/>
                    <a:pt x="168431" y="29791"/>
                  </a:cubicBezTo>
                  <a:cubicBezTo>
                    <a:pt x="168431" y="29791"/>
                    <a:pt x="168431" y="29791"/>
                    <a:pt x="198231" y="29791"/>
                  </a:cubicBezTo>
                  <a:cubicBezTo>
                    <a:pt x="198231" y="29791"/>
                    <a:pt x="198231" y="29791"/>
                    <a:pt x="198231" y="14248"/>
                  </a:cubicBezTo>
                  <a:cubicBezTo>
                    <a:pt x="198231" y="6476"/>
                    <a:pt x="204709" y="0"/>
                    <a:pt x="212483" y="0"/>
                  </a:cubicBezTo>
                  <a:cubicBezTo>
                    <a:pt x="212483" y="0"/>
                    <a:pt x="212483" y="0"/>
                    <a:pt x="231917" y="0"/>
                  </a:cubicBezTo>
                  <a:cubicBezTo>
                    <a:pt x="239691" y="0"/>
                    <a:pt x="246170" y="6476"/>
                    <a:pt x="246170" y="14248"/>
                  </a:cubicBezTo>
                  <a:cubicBezTo>
                    <a:pt x="246170" y="14248"/>
                    <a:pt x="246170" y="14248"/>
                    <a:pt x="246170" y="29791"/>
                  </a:cubicBezTo>
                  <a:cubicBezTo>
                    <a:pt x="246170" y="29791"/>
                    <a:pt x="246170" y="29791"/>
                    <a:pt x="268195" y="29791"/>
                  </a:cubicBezTo>
                  <a:cubicBezTo>
                    <a:pt x="279856" y="29791"/>
                    <a:pt x="288925" y="38858"/>
                    <a:pt x="288925" y="50516"/>
                  </a:cubicBezTo>
                  <a:cubicBezTo>
                    <a:pt x="288925" y="50516"/>
                    <a:pt x="288925" y="50516"/>
                    <a:pt x="288925" y="146366"/>
                  </a:cubicBezTo>
                  <a:cubicBezTo>
                    <a:pt x="288925" y="145071"/>
                    <a:pt x="287630" y="145071"/>
                    <a:pt x="286334" y="143775"/>
                  </a:cubicBezTo>
                  <a:cubicBezTo>
                    <a:pt x="274673" y="139889"/>
                    <a:pt x="263013" y="137299"/>
                    <a:pt x="250056" y="137299"/>
                  </a:cubicBezTo>
                  <a:cubicBezTo>
                    <a:pt x="238396" y="137299"/>
                    <a:pt x="225439" y="139889"/>
                    <a:pt x="215074" y="143775"/>
                  </a:cubicBezTo>
                  <a:cubicBezTo>
                    <a:pt x="203413" y="148956"/>
                    <a:pt x="194344" y="155433"/>
                    <a:pt x="185275" y="164500"/>
                  </a:cubicBezTo>
                  <a:cubicBezTo>
                    <a:pt x="177501" y="172272"/>
                    <a:pt x="169727" y="182634"/>
                    <a:pt x="165840" y="192996"/>
                  </a:cubicBezTo>
                  <a:cubicBezTo>
                    <a:pt x="160658" y="204653"/>
                    <a:pt x="158066" y="216311"/>
                    <a:pt x="158066" y="229264"/>
                  </a:cubicBezTo>
                  <a:cubicBezTo>
                    <a:pt x="158066" y="239626"/>
                    <a:pt x="160658" y="249988"/>
                    <a:pt x="163249" y="260350"/>
                  </a:cubicBezTo>
                  <a:cubicBezTo>
                    <a:pt x="163249" y="260350"/>
                    <a:pt x="163249" y="260350"/>
                    <a:pt x="22025" y="260350"/>
                  </a:cubicBezTo>
                  <a:cubicBezTo>
                    <a:pt x="9069" y="260350"/>
                    <a:pt x="0" y="249988"/>
                    <a:pt x="0" y="238330"/>
                  </a:cubicBezTo>
                  <a:cubicBezTo>
                    <a:pt x="0" y="238330"/>
                    <a:pt x="0" y="238330"/>
                    <a:pt x="0" y="50516"/>
                  </a:cubicBezTo>
                  <a:cubicBezTo>
                    <a:pt x="0" y="38858"/>
                    <a:pt x="9069" y="29791"/>
                    <a:pt x="22025" y="29791"/>
                  </a:cubicBezTo>
                  <a:cubicBezTo>
                    <a:pt x="22025" y="29791"/>
                    <a:pt x="22025" y="29791"/>
                    <a:pt x="44051" y="29791"/>
                  </a:cubicBezTo>
                  <a:cubicBezTo>
                    <a:pt x="44051" y="29791"/>
                    <a:pt x="44051" y="29791"/>
                    <a:pt x="44051" y="14248"/>
                  </a:cubicBezTo>
                  <a:cubicBezTo>
                    <a:pt x="44051" y="6476"/>
                    <a:pt x="50529" y="0"/>
                    <a:pt x="58303" y="0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gradFill>
                  <a:gsLst>
                    <a:gs pos="0">
                      <a:srgbClr val="FFF4D6"/>
                    </a:gs>
                    <a:gs pos="98000">
                      <a:srgbClr val="F2DA95"/>
                    </a:gs>
                    <a:gs pos="74000">
                      <a:srgbClr val="FFD77C"/>
                    </a:gs>
                  </a:gsLst>
                  <a:lin ang="5400000" scaled="0"/>
                </a:gradFill>
                <a:cs typeface="+mn-ea"/>
                <a:sym typeface="+mn-lt"/>
              </a:endParaRPr>
            </a:p>
          </p:txBody>
        </p:sp>
      </p:grpSp>
      <p:sp>
        <p:nvSpPr>
          <p:cNvPr id="24" name="文本框 30"/>
          <p:cNvSpPr txBox="1"/>
          <p:nvPr/>
        </p:nvSpPr>
        <p:spPr>
          <a:xfrm>
            <a:off x="4822825" y="5064125"/>
            <a:ext cx="239585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zh-CN" altLang="en-US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时间：2022-1</a:t>
            </a:r>
            <a:r>
              <a:rPr lang="en-US" altLang="zh-CN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0</a:t>
            </a:r>
            <a:r>
              <a:rPr lang="zh-CN" altLang="en-US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-</a:t>
            </a:r>
            <a:r>
              <a:rPr lang="en-US" altLang="zh-CN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1</a:t>
            </a:r>
            <a:r>
              <a:rPr lang="zh-CN" altLang="en-US" sz="20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2" grpId="0"/>
      <p:bldP spid="22" grpId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6049" y="281866"/>
            <a:ext cx="8004177" cy="1221739"/>
            <a:chOff x="4737777" y="1184359"/>
            <a:chExt cx="4375545" cy="667873"/>
          </a:xfrm>
        </p:grpSpPr>
        <p:sp>
          <p:nvSpPr>
            <p:cNvPr id="4" name="矩形: 圆角 9"/>
            <p:cNvSpPr/>
            <p:nvPr/>
          </p:nvSpPr>
          <p:spPr>
            <a:xfrm>
              <a:off x="5197374" y="1331888"/>
              <a:ext cx="3574373" cy="3853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37777" y="1184359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7066" y="1398536"/>
              <a:ext cx="3546256" cy="453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二、社会实践的组员表现</a:t>
              </a:r>
            </a:p>
            <a:p>
              <a:pPr defTabSz="914400">
                <a:defRPr/>
              </a:pPr>
              <a:endParaRPr kumimoji="1" lang="zh-CN" altLang="en-US" sz="24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9D4B73A-6FFB-7977-DF95-C6DDA3C82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8" y="1847335"/>
            <a:ext cx="5245442" cy="3496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643E63-C761-6D4B-1887-7691E6422C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89" y="1847334"/>
            <a:ext cx="5245442" cy="34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3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6049" y="281866"/>
            <a:ext cx="8004177" cy="1221739"/>
            <a:chOff x="4737777" y="1184359"/>
            <a:chExt cx="4375545" cy="667873"/>
          </a:xfrm>
        </p:grpSpPr>
        <p:sp>
          <p:nvSpPr>
            <p:cNvPr id="4" name="矩形: 圆角 9"/>
            <p:cNvSpPr/>
            <p:nvPr/>
          </p:nvSpPr>
          <p:spPr>
            <a:xfrm>
              <a:off x="5197374" y="1331888"/>
              <a:ext cx="3574373" cy="3853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37777" y="1184359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7066" y="1398536"/>
              <a:ext cx="3546256" cy="453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二、社会实践的组员表现</a:t>
              </a:r>
            </a:p>
            <a:p>
              <a:pPr defTabSz="914400">
                <a:defRPr/>
              </a:pPr>
              <a:endParaRPr kumimoji="1" lang="zh-CN" altLang="en-US" sz="24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4B6D4369-7D07-5EF2-27B9-7F363189E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" y="1847334"/>
            <a:ext cx="5245442" cy="34969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5B7420-66AD-F0CE-6C25-F7E7FD525C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22" y="1847334"/>
            <a:ext cx="5245443" cy="349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65095" y="102160"/>
            <a:ext cx="7631431" cy="1120248"/>
            <a:chOff x="4766589" y="1286067"/>
            <a:chExt cx="4171780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287" y="1442622"/>
              <a:ext cx="3675734" cy="399544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95877" y="1523155"/>
              <a:ext cx="3342492" cy="251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三、社会实践的结尾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12750" y="1177290"/>
            <a:ext cx="11603355" cy="5461000"/>
            <a:chOff x="874712" y="2503125"/>
            <a:chExt cx="10442575" cy="3856843"/>
          </a:xfrm>
        </p:grpSpPr>
        <p:sp>
          <p:nvSpPr>
            <p:cNvPr id="9" name="圆角矩形 8"/>
            <p:cNvSpPr/>
            <p:nvPr/>
          </p:nvSpPr>
          <p:spPr>
            <a:xfrm>
              <a:off x="874712" y="2503125"/>
              <a:ext cx="10442575" cy="3856843"/>
            </a:xfrm>
            <a:prstGeom prst="roundRect">
              <a:avLst>
                <a:gd name="adj" fmla="val 6437"/>
              </a:avLst>
            </a:prstGeom>
            <a:noFill/>
            <a:ln>
              <a:solidFill>
                <a:srgbClr val="BA12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kumimoji="1"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91979" y="2684430"/>
              <a:ext cx="10246547" cy="25489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300000"/>
                </a:lnSpc>
              </a:pPr>
              <a:r>
                <a: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在照片、视频和老物件中徜徉，同学们体悟着在革命时期，进步的青年们“为真理而死”、“砍头不要紧，只要主义真”的革命斗争精神；明白了在物资匮乏时期，一枚团徽都是那么珍贵，感受到了青年们积极参与新中国建设的热情；看到了在如今强大的祖国，青年们在各个行业奋斗，以及青年志愿者们在</a:t>
              </a:r>
              <a:r>
                <a: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G20</a:t>
              </a:r>
              <a:r>
                <a: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峰会等志愿服务中展现的奉献、友爱、互助、进步，以及体现出的自信。</a:t>
              </a:r>
            </a:p>
            <a:p>
              <a:pPr marL="285750" indent="-285750" defTabSz="91440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144145" y="760095"/>
            <a:ext cx="14205585" cy="6423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49145" y="2152650"/>
            <a:ext cx="7486015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buClrTx/>
              <a:buSzTx/>
              <a:buFontTx/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参观感悟</a:t>
            </a:r>
          </a:p>
        </p:txBody>
      </p:sp>
      <p:sp>
        <p:nvSpPr>
          <p:cNvPr id="6" name="矩形 5"/>
          <p:cNvSpPr/>
          <p:nvPr/>
        </p:nvSpPr>
        <p:spPr>
          <a:xfrm>
            <a:off x="2245036" y="1063699"/>
            <a:ext cx="6990004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第二节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445" y="378460"/>
            <a:ext cx="7206615" cy="1209675"/>
            <a:chOff x="4766589" y="1286067"/>
            <a:chExt cx="4269322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287" y="1481500"/>
              <a:ext cx="3773624" cy="3606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9168" y="1545327"/>
              <a:ext cx="3363667" cy="23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一、思想感悟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258445" y="1843405"/>
            <a:ext cx="10140950" cy="40591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参观了杭州党史陈列馆展厅，一段段珍贵的文字，一幅幅泛黄的老照片，一件件承载了历史记忆的文物，立体、生动、形象地展示了中国共产党在杭州波澜壮阔而又绚丽多彩地光辉历史。</a:t>
            </a:r>
          </a:p>
          <a:p>
            <a:pPr marL="285750" indent="-285750" algn="just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一路走、一路看，这部“走着读“的杭州地方党史，让小组成员深受感染和震撼。</a:t>
            </a:r>
          </a:p>
          <a:p>
            <a:pPr marL="285750" indent="-285750" algn="just" defTabSz="914400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当年的动荡早已远去，但那种精神我们自当铭记。</a:t>
            </a:r>
          </a:p>
          <a:p>
            <a:pPr marL="285750" indent="-285750" algn="just" defTabSz="914400" fontAlgn="auto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r>
              <a:rPr lang="zh-CN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安逸不应该忘记危亡，幸福应当铭记苦难。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  <a:p>
            <a:pPr marL="285750" indent="-285750" defTabSz="914400" fontAlgn="auto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86936">
            <a:off x="6719570" y="1115060"/>
            <a:ext cx="9911080" cy="574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445" y="378460"/>
            <a:ext cx="7206615" cy="1209675"/>
            <a:chOff x="4766589" y="1286067"/>
            <a:chExt cx="4269322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287" y="1481500"/>
              <a:ext cx="3773624" cy="3606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9168" y="1545327"/>
              <a:ext cx="3363667" cy="23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一、思想感悟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86936">
            <a:off x="6719570" y="1115060"/>
            <a:ext cx="9911080" cy="5746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100B93-A06C-0193-FDDB-BD65CCE702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" y="1946275"/>
            <a:ext cx="4658688" cy="31057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2285BE-27A3-1457-E83D-345123EC5C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1946275"/>
            <a:ext cx="4658688" cy="31057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1C46F3-6FC3-68DB-E37A-D1EAD3197EB6}"/>
              </a:ext>
            </a:extLst>
          </p:cNvPr>
          <p:cNvSpPr txBox="1"/>
          <p:nvPr/>
        </p:nvSpPr>
        <p:spPr>
          <a:xfrm>
            <a:off x="258445" y="5384800"/>
            <a:ext cx="9934268" cy="569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组员们在认真的思考和感悟！</a:t>
            </a:r>
          </a:p>
        </p:txBody>
      </p:sp>
    </p:spTree>
    <p:extLst>
      <p:ext uri="{BB962C8B-B14F-4D97-AF65-F5344CB8AC3E}">
        <p14:creationId xmlns:p14="http://schemas.microsoft.com/office/powerpoint/2010/main" val="14516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445" y="378460"/>
            <a:ext cx="7206615" cy="1209675"/>
            <a:chOff x="4766589" y="1286067"/>
            <a:chExt cx="4269322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287" y="1481500"/>
              <a:ext cx="3773624" cy="3606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9168" y="1545327"/>
              <a:ext cx="3363667" cy="233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一、思想感悟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258445" y="1843405"/>
            <a:ext cx="10140950" cy="42438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此时此刻，看见窗外的一木一草，是那样的安详。遥想在六十多年前，这样看似平常的安逸与舒心都是那样的奢侈。我暗自庆幸自己的幸运，生在和平的年代。我们与那些革命先烈本无差别，只是命运某种的机缘巧合让我们不劳而获的、轻而易举的获得了和平。我们开始真正理解“我们的幸福生活来之不易”的真切内涵。</a:t>
            </a:r>
          </a:p>
          <a:p>
            <a:pPr algn="just">
              <a:lnSpc>
                <a:spcPct val="200000"/>
              </a:lnSpc>
            </a:pPr>
            <a:r>
              <a:rPr lang="zh-CN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青年是社会力量的源泉，是国家的希望和民族的未来。作为新时代的新青年，我们更应该严格要求自己，不忘初心，砥砺前行，不辜负党和人民的期望，努力为实现中华民族伟大复兴的中国梦贡献青春的激情和力量。</a:t>
            </a:r>
          </a:p>
          <a:p>
            <a:pPr marL="285750" indent="-285750" defTabSz="914400" fontAlgn="auto">
              <a:lnSpc>
                <a:spcPct val="200000"/>
              </a:lnSpc>
              <a:buFont typeface="Wingdings" panose="05000000000000000000" pitchFamily="2" charset="2"/>
              <a:buChar char="n"/>
              <a:defRPr/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886936">
            <a:off x="6719570" y="1115060"/>
            <a:ext cx="9911080" cy="574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1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19685" y="1327150"/>
            <a:ext cx="12231370" cy="5530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58975" y="2056130"/>
            <a:ext cx="7486015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buClrTx/>
              <a:buSzTx/>
              <a:buFontTx/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新时代的青年人该怎么做？</a:t>
            </a:r>
          </a:p>
        </p:txBody>
      </p:sp>
      <p:sp>
        <p:nvSpPr>
          <p:cNvPr id="6" name="矩形 5"/>
          <p:cNvSpPr/>
          <p:nvPr/>
        </p:nvSpPr>
        <p:spPr>
          <a:xfrm>
            <a:off x="2245036" y="1063699"/>
            <a:ext cx="6990004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第三节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755" y="467920"/>
            <a:ext cx="6207448" cy="1120248"/>
            <a:chOff x="4766589" y="1286067"/>
            <a:chExt cx="3393349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338" y="1456889"/>
              <a:ext cx="2897600" cy="38524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95712" y="1523325"/>
              <a:ext cx="2564226" cy="251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新时代、新青年、新作为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D790ED0-C670-47AF-5D65-1E94D636E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1" y="1588168"/>
            <a:ext cx="7436022" cy="495734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DAF193-EF3C-FD38-2EC7-8BBDA2309F2C}"/>
              </a:ext>
            </a:extLst>
          </p:cNvPr>
          <p:cNvSpPr txBox="1"/>
          <p:nvPr/>
        </p:nvSpPr>
        <p:spPr>
          <a:xfrm>
            <a:off x="7888073" y="1548781"/>
            <a:ext cx="4166286" cy="5036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要在习近平新时代中国特色社火主义思想的科学指引下，立足自身实际，发扬革命精神，传承革命薪火，担当时代使命，继续顽强奋斗，奋力谱写新时代中国青年运动的崭新篇章。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大家一致认为，现在的幸福生活来之不易，青年们要珍惜青春，学好本领，为祖国的建设贡献自己的力量。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学先烈故事，做强国青年，不是一句口号，更应该化为每位年轻人的行动。活动结束了，相信同学们受到的激励仍将继续。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" y="23190"/>
            <a:ext cx="12175838" cy="6834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-513347" y="-23189"/>
            <a:ext cx="7167746" cy="68579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17" y="1500494"/>
            <a:ext cx="3633028" cy="34790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7401" y="2996382"/>
            <a:ext cx="1019009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>
              <a:defRPr/>
            </a:pPr>
            <a:r>
              <a:rPr lang="zh-CN" altLang="en-US" sz="72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谢谢您的观看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796837" y="5472281"/>
            <a:ext cx="4824466" cy="150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513347" y="5839"/>
            <a:ext cx="7167746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142638" y="3207404"/>
            <a:ext cx="2386625" cy="22854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7562" y="593007"/>
            <a:ext cx="1107996" cy="2835993"/>
          </a:xfrm>
          <a:prstGeom prst="rect">
            <a:avLst/>
          </a:prstGeom>
        </p:spPr>
        <p:txBody>
          <a:bodyPr vert="eaVert" wrap="square" lIns="0" tIns="0" rIns="0" bIns="0">
            <a:spAutoFit/>
          </a:bodyPr>
          <a:lstStyle/>
          <a:p>
            <a:pPr defTabSz="914400">
              <a:defRPr/>
            </a:pPr>
            <a:r>
              <a:rPr lang="zh-CN" altLang="en-US" sz="7200" dirty="0">
                <a:solidFill>
                  <a:srgbClr val="FAEED8"/>
                </a:soli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前 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BF3708-2455-B061-2EF7-C2B4ED278019}"/>
              </a:ext>
            </a:extLst>
          </p:cNvPr>
          <p:cNvSpPr txBox="1"/>
          <p:nvPr/>
        </p:nvSpPr>
        <p:spPr>
          <a:xfrm>
            <a:off x="5161658" y="1153505"/>
            <a:ext cx="7002162" cy="455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今天的幸福生活是怎么来的？</a:t>
            </a:r>
            <a:endParaRPr lang="en-US" altLang="zh-CN" sz="2800" kern="100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是先辈们用鲜血和辛勤工作换来的。</a:t>
            </a:r>
            <a:endParaRPr lang="en-US" altLang="zh-CN" sz="2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我们小组成员们于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日参观了杭州青年运动史馆，深刻领悟到了不同时期的先辈们英勇奋战、百折不挠，自力更生、发愤图强，解放思想、锐意进取，自信自强、守正创新的精神。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81176" y="220785"/>
            <a:ext cx="6319520" cy="1120248"/>
            <a:chOff x="4766589" y="1286067"/>
            <a:chExt cx="3454614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338" y="1456889"/>
              <a:ext cx="2897600" cy="38524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95877" y="1523155"/>
              <a:ext cx="2625326" cy="251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展厅合影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3867188-14E8-3078-083F-F1C6A0FC0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104" y="1528805"/>
            <a:ext cx="7993792" cy="532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8755" y="467920"/>
            <a:ext cx="6319520" cy="1120248"/>
            <a:chOff x="4766589" y="1286067"/>
            <a:chExt cx="3454614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338" y="1456889"/>
              <a:ext cx="2897600" cy="38524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95877" y="1523155"/>
              <a:ext cx="2625326" cy="251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门厅一览及感悟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FBBDB95-4AE5-9924-B527-D0F269E054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6"/>
          <a:stretch/>
        </p:blipFill>
        <p:spPr>
          <a:xfrm rot="16200000">
            <a:off x="482944" y="1570469"/>
            <a:ext cx="4442254" cy="4572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FF22C65-6CDC-F2D2-C0A6-D901482A78AC}"/>
              </a:ext>
            </a:extLst>
          </p:cNvPr>
          <p:cNvSpPr txBox="1"/>
          <p:nvPr/>
        </p:nvSpPr>
        <p:spPr>
          <a:xfrm>
            <a:off x="5255741" y="1797616"/>
            <a:ext cx="65181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一进杭州青年运动史馆门厅，就是一面巨型浮雕墙，纪念革命青年英勇就义的场景，通过泥塑肌理的质感以及关节骨点的强化，展现了恢宏的革命时代背景和青年先锋的刚毅与正气，令人肃然起敬。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60523" y="259784"/>
            <a:ext cx="6319520" cy="1120248"/>
            <a:chOff x="4766589" y="1286067"/>
            <a:chExt cx="3454614" cy="612392"/>
          </a:xfrm>
        </p:grpSpPr>
        <p:sp>
          <p:nvSpPr>
            <p:cNvPr id="4" name="矩形: 圆角 9"/>
            <p:cNvSpPr/>
            <p:nvPr/>
          </p:nvSpPr>
          <p:spPr>
            <a:xfrm>
              <a:off x="5262338" y="1456889"/>
              <a:ext cx="2897600" cy="385245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589" y="1286067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95877" y="1523155"/>
              <a:ext cx="2625326" cy="251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zh-CN" altLang="en-US" sz="2400" dirty="0">
                  <a:solidFill>
                    <a:srgbClr val="BA1219"/>
                  </a:solidFill>
                  <a:cs typeface="+mn-ea"/>
                  <a:sym typeface="+mn-lt"/>
                </a:rPr>
                <a:t>运动史馆简介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0DFF9AC3-55EC-DE42-87A2-98E05F52BF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28" y="1606353"/>
            <a:ext cx="7590576" cy="50603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48FD946-6547-6358-D7A7-4DE2C77E39AD}"/>
              </a:ext>
            </a:extLst>
          </p:cNvPr>
          <p:cNvSpPr txBox="1"/>
          <p:nvPr/>
        </p:nvSpPr>
        <p:spPr>
          <a:xfrm>
            <a:off x="8173995" y="1594347"/>
            <a:ext cx="37873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杭州青年为建立新中国而奋斗、杭州青年积极参加社会主义建设、杭州青年年在建设中国特色社会主义中建功立业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三个板块中，体会百年来杭州青年在中国共产党的带领下，在中国革命、建设和改革开放的各个历史时期不懈奋斗的辉煌历史和重要经验。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70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513347" y="-23189"/>
            <a:ext cx="7167746" cy="6857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142638" y="3207404"/>
            <a:ext cx="2386625" cy="22854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58118" y="593007"/>
            <a:ext cx="1107440" cy="2835993"/>
          </a:xfrm>
          <a:prstGeom prst="rect">
            <a:avLst/>
          </a:prstGeom>
        </p:spPr>
        <p:txBody>
          <a:bodyPr vert="eaVert" wrap="square" lIns="0" tIns="0" rIns="0" bIns="0">
            <a:spAutoFit/>
          </a:bodyPr>
          <a:lstStyle/>
          <a:p>
            <a:pPr defTabSz="914400">
              <a:defRPr/>
            </a:pPr>
            <a:r>
              <a:rPr lang="zh-CN" altLang="en-US" sz="7200" dirty="0">
                <a:solidFill>
                  <a:srgbClr val="FAEED8"/>
                </a:soli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目</a:t>
            </a:r>
            <a:r>
              <a:rPr lang="en-US" altLang="zh-CN" sz="7200" dirty="0">
                <a:solidFill>
                  <a:srgbClr val="FAEED8"/>
                </a:soli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 </a:t>
            </a:r>
            <a:r>
              <a:rPr lang="zh-CN" altLang="en-US" sz="7200" dirty="0">
                <a:solidFill>
                  <a:srgbClr val="FAEED8"/>
                </a:solidFill>
                <a:effectLst>
                  <a:outerShdw blurRad="228600" dist="76200" dir="2700000" algn="tl" rotWithShape="0">
                    <a:srgbClr val="BA1219">
                      <a:alpha val="7000"/>
                    </a:srgbClr>
                  </a:outerShdw>
                </a:effectLst>
                <a:latin typeface="汉仪大宋简" panose="02010609000101010101" pitchFamily="49" charset="-122"/>
                <a:ea typeface="汉仪大宋简" panose="02010609000101010101" pitchFamily="49" charset="-122"/>
                <a:cs typeface="+mn-ea"/>
                <a:sym typeface="+mn-lt"/>
              </a:rPr>
              <a:t>录 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581650" y="1635760"/>
            <a:ext cx="6456680" cy="828675"/>
          </a:xfrm>
          <a:prstGeom prst="roundRect">
            <a:avLst/>
          </a:prstGeom>
          <a:gradFill>
            <a:gsLst>
              <a:gs pos="100000">
                <a:srgbClr val="F12325"/>
              </a:gs>
              <a:gs pos="20000">
                <a:srgbClr val="CF202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FAEED8"/>
                </a:solidFill>
                <a:cs typeface="+mn-ea"/>
                <a:sym typeface="+mn-lt"/>
              </a:rPr>
              <a:t>参观过程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581015" y="3140710"/>
            <a:ext cx="6457315" cy="777875"/>
          </a:xfrm>
          <a:prstGeom prst="roundRect">
            <a:avLst/>
          </a:prstGeom>
          <a:gradFill>
            <a:gsLst>
              <a:gs pos="100000">
                <a:srgbClr val="F12325"/>
              </a:gs>
              <a:gs pos="20000">
                <a:srgbClr val="CF202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FAEED8"/>
                </a:solidFill>
                <a:cs typeface="+mn-ea"/>
                <a:sym typeface="+mn-lt"/>
              </a:rPr>
              <a:t>参观感悟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580380" y="4765675"/>
            <a:ext cx="6457315" cy="727075"/>
          </a:xfrm>
          <a:prstGeom prst="roundRect">
            <a:avLst/>
          </a:prstGeom>
          <a:gradFill>
            <a:gsLst>
              <a:gs pos="100000">
                <a:srgbClr val="F12325"/>
              </a:gs>
              <a:gs pos="20000">
                <a:srgbClr val="CF202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rgbClr val="FAEED8"/>
                </a:solidFill>
                <a:cs typeface="+mn-ea"/>
                <a:sym typeface="+mn-lt"/>
              </a:rPr>
              <a:t>新时代的青年人该做些什么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-134620" y="1563370"/>
            <a:ext cx="13181965" cy="59607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58975" y="2056130"/>
            <a:ext cx="748601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buClrTx/>
              <a:buSzTx/>
              <a:buFontTx/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社会实践的参观过程</a:t>
            </a:r>
          </a:p>
        </p:txBody>
      </p:sp>
      <p:sp>
        <p:nvSpPr>
          <p:cNvPr id="6" name="矩形 5"/>
          <p:cNvSpPr/>
          <p:nvPr/>
        </p:nvSpPr>
        <p:spPr>
          <a:xfrm>
            <a:off x="2245036" y="1063699"/>
            <a:ext cx="6990004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400">
              <a:defRPr/>
            </a:pPr>
            <a:r>
              <a:rPr lang="zh-CN" altLang="en-US" sz="4800" dirty="0">
                <a:gradFill>
                  <a:gsLst>
                    <a:gs pos="100000">
                      <a:srgbClr val="F12325"/>
                    </a:gs>
                    <a:gs pos="20000">
                      <a:srgbClr val="CF2021"/>
                    </a:gs>
                  </a:gsLst>
                  <a:lin ang="16200000" scaled="1"/>
                </a:gradFill>
                <a:effectLst>
                  <a:outerShdw blurRad="228600" dist="76200" dir="2700000" algn="tl" rotWithShape="0">
                    <a:prstClr val="black">
                      <a:alpha val="13000"/>
                    </a:prstClr>
                  </a:outerShdw>
                </a:effectLst>
                <a:cs typeface="+mn-ea"/>
                <a:sym typeface="+mn-lt"/>
              </a:rPr>
              <a:t>第一节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6049" y="281867"/>
            <a:ext cx="8004177" cy="1592123"/>
            <a:chOff x="4737777" y="1184359"/>
            <a:chExt cx="4375545" cy="870346"/>
          </a:xfrm>
        </p:grpSpPr>
        <p:sp>
          <p:nvSpPr>
            <p:cNvPr id="4" name="矩形: 圆角 9"/>
            <p:cNvSpPr/>
            <p:nvPr/>
          </p:nvSpPr>
          <p:spPr>
            <a:xfrm>
              <a:off x="5197374" y="1331888"/>
              <a:ext cx="3574373" cy="3853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37777" y="1184359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7066" y="1398536"/>
              <a:ext cx="3546256" cy="656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一、社会实践的资料展示</a:t>
              </a:r>
            </a:p>
            <a:p>
              <a:pPr defTabSz="914400">
                <a:defRPr/>
              </a:pPr>
              <a:endParaRPr kumimoji="1" lang="zh-CN" altLang="en-US" sz="2400" b="1" dirty="0">
                <a:solidFill>
                  <a:srgbClr val="FF0000"/>
                </a:solidFill>
                <a:cs typeface="+mn-ea"/>
                <a:sym typeface="+mn-lt"/>
              </a:endParaRPr>
            </a:p>
            <a:p>
              <a:pPr defTabSz="914400">
                <a:defRPr/>
              </a:pPr>
              <a:endParaRPr kumimoji="1" lang="zh-CN" altLang="en-US" sz="24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7984877-FAF1-6E36-BACB-9A1F6B1A34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89" y="1524034"/>
            <a:ext cx="3030495" cy="2020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027E80-768E-A569-1DEE-562A992DB7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53" y="1524034"/>
            <a:ext cx="3030496" cy="202033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F9DA8AA-587D-1DC5-B76C-B370C657C3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18" y="1524034"/>
            <a:ext cx="3030495" cy="20203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8F0B4C0-5483-D6F9-1B81-78D2C6242B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89" y="4228349"/>
            <a:ext cx="3030495" cy="20203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0409309-8826-8808-AD10-F515A9B952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53" y="4228349"/>
            <a:ext cx="3067565" cy="20450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C31CFD-372C-587B-7134-866699DF38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18" y="4240705"/>
            <a:ext cx="3030495" cy="202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6049" y="281866"/>
            <a:ext cx="8004177" cy="1221739"/>
            <a:chOff x="4737777" y="1184359"/>
            <a:chExt cx="4375545" cy="667873"/>
          </a:xfrm>
        </p:grpSpPr>
        <p:sp>
          <p:nvSpPr>
            <p:cNvPr id="4" name="矩形: 圆角 9"/>
            <p:cNvSpPr/>
            <p:nvPr/>
          </p:nvSpPr>
          <p:spPr>
            <a:xfrm>
              <a:off x="5197374" y="1331888"/>
              <a:ext cx="3574373" cy="38531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6350">
              <a:gradFill flip="none" rotWithShape="1">
                <a:gsLst>
                  <a:gs pos="16000">
                    <a:srgbClr val="C00000">
                      <a:alpha val="0"/>
                    </a:srgbClr>
                  </a:gs>
                  <a:gs pos="100000">
                    <a:srgbClr val="C00000">
                      <a:alpha val="7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37777" y="1184359"/>
              <a:ext cx="829123" cy="61239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567066" y="1398536"/>
              <a:ext cx="3546256" cy="453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kumimoji="1" lang="zh-CN" altLang="en-US" sz="2400" b="1" dirty="0">
                  <a:solidFill>
                    <a:srgbClr val="FF0000"/>
                  </a:solidFill>
                  <a:cs typeface="+mn-ea"/>
                  <a:sym typeface="+mn-lt"/>
                </a:rPr>
                <a:t>二、社会实践的组员表现</a:t>
              </a:r>
            </a:p>
            <a:p>
              <a:pPr defTabSz="914400">
                <a:defRPr/>
              </a:pPr>
              <a:endParaRPr kumimoji="1" lang="zh-CN" altLang="en-US" sz="2400" b="1" dirty="0">
                <a:solidFill>
                  <a:srgbClr val="FF0000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3AE0FEA-34FC-D014-AFEA-694858B25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911378"/>
            <a:ext cx="5297660" cy="35317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BD8DBD-DDE1-C5C5-3671-74AEA18C65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41" y="1911377"/>
            <a:ext cx="5297660" cy="3531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8"/>
  <p:tag name="COMMONDATA" val="eyJoZGlkIjoiNzcxZDMzMWZiN2Y4Y2FhNjE0MjhkMTJlMzM4Yzg5NGEifQ=="/>
  <p:tag name="KSO_WPP_MARK_KEY" val="70762fae-ed2c-4db4-ab09-27f06d1ca43e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l4mfl0ga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k5ODI3MDI2MTc5IiwKCSJHcm91cElkIiA6ICI3NDI0OTA3NjciLAoJIkltYWdlIiA6ICJpVkJPUncwS0dnb0FBQUFOU1VoRVVnQUFBcW9BQUFFd0NBWUFBQUIva0ZQU0FBQUFDWEJJV1hNQUFBc1RBQUFMRXdFQW1wd1lBQUFnQUVsRVFWUjRuTzNkZTV5TjVlTC8vL2UxMXN6SVlUQVloR0pUK0RZT3M1WVF1MGlsbmJaUzJFVW9oeWdscE1QT2praFVwQnozVGlJZHBZTVUyZm1KVGVWUURyTm1Kb1RZSWVRNERzTnNabWF0Ni9jSE01OWhEbWFZY2ErWmVUMGZEdzlyN3Z1NjcvczlRM3UvM1lmcmxn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pBTHh1a0FBSUNpd2V2MUxwVjBpOU01QUZ5WXRYYU56K2RyN25TT0MzRTVIUUFBVUdSUVVvRkN3aGpUek9rTXVSSGlkQUFBUU5HeWZ2MTZweU1BeUVHVEprMmNqcEJybkZFRkFBQkFVS0tvQWdBQUlDaFJWQUVBQUJDVUtLb0FBQUFJU2hSVkFBQUFCQ1dLS2dBQUFJSVNSUlVBQUFCQmlhSUtBQUNBb0VSUkJRQUFRRkNpcUFJQUFDQW9VVlFCQUFBUWxDaXFBQUFBQ0VvVVZRQUFBQVFsaWlvQUFBQ0NFa1VWQUFBQVFZbWlDZ0FBZ0tCRVVRVUFBRUJRb3FnQ0FBQWdLRkZVQVFBQUVKUW9xZ0FBQUFoS0ZGVUFBQUFFSllvcUFBQUFnaEpGRlFDUUk2L1hPNkJodzRhMW5jNEJvUGdKY1RvQUFDRG9UUWtORFozaTlYcDkxdHFQVWxOVEYvNzg4OCtiblE0Rm9PampqQ29BSUxjOHhwanhvYUdodjNnOG5vM1IwZEZER3paczJORHBVTVZGYkd4cyt1ZW1UWnVlczY1Smt5Ylpiak43OXV3Q3pYVytuVHQzYXVYS2xYbmF4bHFyWWNPR2FlL2V2WktrRXlkT3FILy8vZ29FQXRxelo0K1NrcElLSWlvS0FZb3FBQ0RQakRIWHVWeXVsME5EUStPOVh1ODJyOWM3MHVsTXdXelhybDE2OXRsbjFhWk5HN1ZvMFVLUFB2cW85dXpaazc0K0VBaG93b1FKYXRPbWpXNisrV1pObmp4WjF0cjA5WDYvWDMzNjlNbnpjZDk1NXgxRlJrWktrdGF0VzZlMmJkdG0rdFdpUll2MDhWdTJiTkZqanoybUcyKzhVWC8rODU4MWNPQkEvZjc3NzduT0tVa2ZmUENCMXE1ZG02ZWNhOWV1MWJwMTYxUzVjbVZKa3N2bDBwbzFhNVNhbXFyRml4ZXJaOCtlNS95OFVIeHc2UjlBb2RDZ1FZTXFZV0ZoQTYyMUpaek9na3pxU0JyaGRJaGc5dDEzMytuNjY2L1hzR0hEbEpxYXFwRWpSMnJZc0dHYU5XdVdKT245OTkvWGloVXI5UEhISHlzcEtVbjkrdlhUMVZkZnJYdnV1ZWVpajdsaHd3YWRQSGxTYmR1MjFlelpzK1h4ZVBUdHQ5OW1HcGQyTmpZcEtVbVBQdnFvT25YcXBMRmp4eW8xTlZWdnZQR0dCZzhlckxsejUrWXE1NUVqUjdSNDhXS0ZoSVJvL3Z6NTZjYzRkdXlZeXBVcmQ4NXhQLzMwVTFXcVZFbVNOSHYyYkhYdjNsMGhJV2RxeVJWWFhDRmpqSktUazlXclZ5K0Zob1pxNE1DQit1eXp6K1J5Y1k2dE9LR29BaWdVd3NMQy9pYnBIOFlZcDZNQWVkYXRXN2R6Q2xhM2J0MzArT09QS3hBSXlPVnk2YlBQUGxQLy92MVZ0V3BWU2RLOTk5NnJoUXNYNnA1Nzdqbm5qR2ZhNTBBZ2NNN3lqT3ZHangrdkZpMWFhTUtFQ1hyMjJXZTFaY3NXelpneFEvUG16Y3N4NCs3ZHUzWDgrSEYxNzk1ZDRlSGhrcVQyN2R2cjIyKy9sYlZXeHBnY2MwclN0R25UOU5oamo2bExseTdwKzAxT1RsYUxGaTMwbi8vOEo4dmpidG15UlN0V3JOQ29VYVBTbDdsY0xwVXFWVXJIang5WG1USmxkTmRkZDZsdTNicUtpNHVUeCtQSjhmdEEwVUpSQlZBb0JBSUJ0OHZsa3JYMmUwbGZPWjJuT0RIR3ZKN1RlbXZ0Ym1QTXQ1SjZYYVpJaGM3NVp3RVRFaElVRVJFaGw4dWx3NGNQYTkrK2ZjcDR1KzkxMTEybnp6NzdUSkswZXZWcStmMStOV3ZXVEt0WHI1WjA1aDdWdE0vU21iT2lHYitPaTR2VHBrMmI5T0tMTDJyLy92M3EyYk5ucGpPYTUvdlRuLzZrcTY2NlNsT21UTkhmLy81M25UeDVVak5tek5DZGQ5NHBZOHdGYy9wOFB2Mzg4ODk2OXRsbjgvU3plZU9OTjJTdFZYSnlzbWJQbnEyREJ3L3EwS0ZEU2tsSlVaOCtmWFRpeEFtVkxWdFdWYXBVVVowNmRiSXRxcDA2ZGRLZGQ5NTVVYmRJSUhoUlZBRVVLc2FZbUppWW1EZWN6bEdjZUwzZVRFWFZXdnViTWViZmdVQmdkbXhzN0txejR5aXF1WkNhbXFxUFB2cEluVHAxa2lRZE9uUklrbFNoUW9YME1lWExsMWRpWW1MNkdkZThpb3FLMG9JRkMvVGpqei9xblhmZVVkZXVYU1ZKdDl4eVM3YmJoSWFHNnEyMzN0TFFvVVAxMTcvK1ZVbEpTZXJRb1lPR0RCbVNxNXcxYTliVTZOR2oxYXhacy9SN1RUTnExNjdkT2ZuR2p4K3ZMNy84VXNlT0hVcy8vckZqeDFTdFdqVTFidHhZdTNidDB0MTMzNjE3NzcwM1Z6K0REaDA2cUVHREJybjQ2YUF3b2FnQ0FISnJpN1Yyb1RGbXRzL25XKzkwbU1McWxWZGVrY3ZsVXUvZXZTV2RlVkJLT3Zlc3E4dmwwcVhjNWhJU0VxTHc4SEJObXpaTkkwYU1VR2hvcUNRcE1URXgwNE5PVTZaTVNmKzhhdFVxL2ZycnIrcldyWnQrKyswM2ZmMzExN3I1NXB2VnJGbXpDK2FzVUtGQ2Vvbjk1cHR2MHNla1hmclB1Q3pOL1BuejljSUxMNmhIang0S0RRMVYvLzc5MDlldFhidFdCdzRjeUhWUmYvREJCM00xRG9VTFJSVUFrQ05yN1N1QlFPQ2p1TGk0alU1bktld21USmdnbjgrbkdUTm1LQ3dzVEpKVXRteFpTV2NlT0NwZHVyUWs2ZWpSb3lwZnZ2d2xQVGcwZmZwMDNYREREWXFLaXRMdTNidFZwVXFWTE1jOThjUVRrczZVMk5kZWUwMmpSbzNTYmJmZGxwNTN6Smd4K3VxcnJ3b2s1N2h4NDlJZnFEcmZkZGRkcDRVTEYxN1VmbEYwVUZRQkFEbnkrWHovY0RwRFVUQjE2bFN0V0xGQzA2ZFBQK2Z5ZWJWcTFSUWVIcTVObXphcFdyVnFrcVJObXpaZDhESjI2OWF0YzF3L2YvNThHV01VRXhPak1tWEthTnEwYVRtTzM3dDNyMDZmUG4zT25LdzMzbmlqUHZyb0l3VUNnUXZtbkR4NXNoWXNXQ0JKYXR1MmJhYjlaN1VzcTFrSTBqUnQybFNqUjQ5V1VsS1NTcFVxbFdOMkFBQWNGUjBkUGNqcjlWcXYxenZCNlN6STJ0ay9INHZNcGsyYlpqdDM3bXdQSHo2YzVmcng0OGZicmwyNzJvTUhEOXJ0MjdmYjIyNjd6YTVhdFNwOWZXcHE2amsvMnpWcjFweXovYlp0MjNLVjQvcnJyODl5K1FzdnZHQ1BIejl1Yjc3NVpqdHUzRGg3N05neGUrREFBVHRvMENEYnQyL2ZYT2ZNeXVuVHB5LzQ5OExyOWRxVEowOW1XdDZuVHgvN3lTZWZwSC9kdTNkdm01Q1FrT1UrM252dlBSc1RFNVBqY1hCRzJuK3JUdjl2Um01d1JoVUFnQUkyZmZwMFNablBLcTVldlZwaFlXRWFNR0NBeG93Wm93NGRPaWc4UEZ5UFBQSklwdW1uTWpyL3pWUjE2dFE1NSt2dDI3ZnJ5eSsvMUlFREI1U1FrQ0MvMzYrWFhucEpvYUdoU2toSU9PZU03dWJObXhVVEU2UHc4SEJObmp4WnI3MzJtdHEyYmF0U3BVcnBoaHR1MFBEaHc5UEg1alhucGVyVnE1ZEdqQmlobTIrK09UMXJkck1YZlBYVlYwcEpTV0g2cWlLR0NRa0JGQXJSMGRHRFhDN1hSRWtUWTJKaW5uUTZEekpMTzBPemZqM1BXZVczdE9tcDB1NXJ6Y25MTDcrc3hvMGI2OWRmZjFYTm1qVlZwVXFWOUFlZUprK2VyTGx6NThydGRxZVBOOFpveUpBaCt1dGYvMW9nMmRNZXBzcnA3MFdUSmszMHd3OC9aSG1KLzdYWFh0UHk1Y3RWcjE0OXBhYW1hdkxreVFXU3N6aEp1NzBqSmlZbTZIc2daMVFCQUFoeWJyYzd6LzhBYU42OGVhWmxBd2NPMU1DQkEvTXJWcjY1OGNZYjA5OUtkYjVubm5sRzlldlhWM3g4dkxwMzczNlprOEZwRkZVQUFGQmdRa05EMDEvQm1wMUpreWJsdVA2dXUrN1NYWGZkbForeFVFand3bHdBQUZCZ2pER3FWYXVXMHpGUVNGRlVBUUFBRUpRb3FnQUFBQWhLRkZVQUFBQUVKUjZtS21UcTE2OWY4WW9ycnFodGpLbHBqS2xxcmEwaDZXcEprY2FZaXRiYUNwTEtTZ296eG9UcHpKOXhxcVJrYTIyeU1TYlJXcHNnNmJBeDVwQ2tYZGJhMzYyMSt3S0J3QzYzMi8xZm44OTMwTEZ2RUFBQTRDeUthdkJ5ZXp5ZWVzYVlCdGJhYUdOTTg3Ty9WOGc0S0cxdXZPeStQaXRVVXFneHByU2tDR1BNMWVkdlk0eEpmMWV6MStzOVpxMk5NOGI4WkszMXBhYW1idmo1NTU4M1NmTG40L2NIQUFDUUk0cHE4SEJGUjBjM01zYmNaSXk1UmRMTmtzcEwvMWMralRFcVY2NmNxbGV2cnFwVnE2cFNwVXFxVXFXS3FsU3BvZ29WS3FoczJiSXFWNjZjU3BjdXJkRFFVSVdHaHNydGRzdnY5eXNsSlVVcEtTbEtTa3JTc1dQSGRQejRjU1VrSkdqLy92M2F2MysvRGg4K3JELysrRU43OSs3VmtTTkh5aGxqV2tscVpZeFJhR2lvUEI3UENXUE1ja24vc2RiKzRQUDVmS0s0QWdDQUFrUlJkVkNUSmsxS1dXdHZsWFNYdGJhRE1hWnkycnEwNlR5dXZmWmFYWHZ0dFdyUW9JSHExNit2c21YTDV2azRMcGRMb2FHaGtxUnk1Y3JweWl1dnpISDhpUk1udEdYTEZtM1lzRUZidDI3VnI3LytxdDkrKzYxTUlCQm9MNm05TVVZZWp5ZkJHRFBmNy9jdk9IWHExTGRidG14SnpITXdBQUNBSEZCVUw3T29xS2l3a0pDUTI5MXVkeGRyN2IyU1NrbG5pbW1kT25YazlYclZyRmt6TlduU0pOdjNHUmUwTW1YS3FFbVRKdW12V0pQT2xOZjE2OWRyelpvMVdyOSt2Ylp0MjFiQld0dlQ3WGIzTEYyNjlDbXYxenZmNy9mUE9YYnMyRGM3ZHV3NDVVaHdBQUJRcEZCVUx4T1B4M09kcE83R21MNlNLa2xuM3RiaDlYclZ1blZydFduVFJwVXJWODU1Snc0cVU2YU1XcmR1cmRhdFcwdVNEaDgrck8rKyswN0xsaTNUdW5YcnJraE9UcjdQN1hiZlY2RkNoYU1SRVJIdlNIcmY1L1BGT1pzYUFBQVVaaFRWZ3VYMmVEeTNTM3JTR05OV09uTVpQam82V3UzYXRWUGJ0bTBWSGg3dWNNU0xVN0ZpUlhYczJGRWRPM1pVVWxLU2xpeFpva1dMRm1udDJyWGxBNEhBRUVsRHZGN3ZENEZBNFBYWTJOaUZPalB6QUFBQVFLNVJWQXRBVkZSVVdGaFkyUDJTWGpER1hDTkpsU3RYMWwvLytsZDE3TmhSMWFwVmN6aGgvaXBWcXBUdXZ2dHUzWDMzM1RwNDhLQysrT0lMZmYzMTE5cTdkKzlOTHBmckpxL1h1eXNRQ0x4MDlPalJEN2t0QUFBQTVCWkZOUjlGUlVXRmxTaFJvcHUxOWdWalRDMUphdGl3b2U2Ly8zN2RmdnZ0Y3J2ZHpnYThEQ0lqSS9YSUk0K29iOSsrV3Jac21lYk1tYU9ZbUppclhTN1gyeFVxVkJnVkVSRXhLakV4Y2RhMmJkdE9PNTBWQUFBRU40cHEvakJlcjdlOXRYYThwTHJHR0RWcjFrejkrdldUeCtOeE9wc2pYQzZYYnIzMVZ0MTY2NjNhdEdtVHBrMmJwcFVyVjE1cGpIbXpiTm15ejBWSFJ6OFRHeHY3dVNUcmRGWUFBQkNjS0txWHlPdjFOcEkwVmRKTnhoZzFhZEpFQXdZTVVLTkdqWnlPRmpTdXUrNDZUWjQ4V1Z1MmJOR1VLVk8wZXZYcW1pNlg2MU9QeDdQT1d2dFliR3pzV3FjekFnQ0E0RU5SdlVqMTZ0VUxMMVdxMVBQVzJtZU1NYTdhdFd0cjRNQ0J1dW1tbTV5T0ZyVHExYXVucVZPbmFzMmFOWm8wYVpJMmI5NTh2YVFmUFI3UHY2eTF3Mk5qWTQ4Nm5SRUFBQVFQbDlNQkNpT3YxM3RMNmRLbE54cGovbDYyYkZuWGtDRkQ5TWtubjFCU2M2bFpzMmI2OE1NUDlmenp6eXNpSXNKbGpCbGdqTm5zOVhyYk81ME5BQUFFRDRwcUhqUnExS2kweCtPWkpHbXBwS3R1dSswMnpaMDdWOTI2ZFpQTHhZOHlMNHd4NnRpeG83NzQ0Z3UxYjk5ZXhwZ3FraFo0UEo0WnRXdlhkdVpOQndBQUlLalFybktwY2VQR1VTRWhJZXVOTVFNaklpSTBkdXhZalIwN1ZoVXJWblE2V3FGV3JsdzV2ZmppaTVveVpZb3FWNjRzWTB5Zjh1WEx4M2s4bnV1ZHpnWUFBSnhGVWMwRmo4ZlR3KzEycjVOVTc2YWJidEpubjMybTIyNjd6ZWxZUlVyTGxpMzE2YWVmcHYxY2EwcGE2ZkY0K2pzY0N3QUFPSWlpbW9Pb3FLZ3dyOWM3MVJqemZtaG82QldEQmczU2hBa1RGQkVSNFhTMElpazhQRnl2dnZxcWhnNGRxaElsU29RWlkvN2w4WGpldithYWEwbzRuUTBBQUZ4K0ZOVnNOR3pZTUNJc0xPeHJTWTlIUmticXpUZmYxSU1QUGloampOUFJpalJqakRwMzdxeFpzMmFwZXZYcU1zYjBDQThQWDlhb1VhUEtUbWNEQUFDWEY5TlRaY0hqOGRRMHh2eC9rdXJWclZ0WGt5ZFBWbVJrcE5PeGlwWDY5ZXZyL2ZmZjE1TlBQcW40K1BnV0lTRWhheG8xYXZTWCtQajRMVTVuQTVDekprMmFPQjBCUUJIQkdkWHpOR3JVcUo2a2xaTHF0V3JWU3UrKyt5NGwxU0hseTVmWFcyKzlwVHZ1dUVPU2FycmQ3aCtpbzZPam5jNEZJR3ZXMmpWT1p3Q1FheHVjRHBBYm5GSE53T1B4TkRiR0xKVlVzVU9IRGhvK2ZEaVgraDBXRmhhbTBhTkhxMEtGQ3BvOWUzYWtNV1o1ZEhUMFgyTmpZMWM2blEzQXVYdytYM09uTXdBb1dqaWplbGJEaGcwYlNsb3VxV0tQSGowb3FVSEVHS01oUTRibzBVY2ZsYVJ5THBmckc2L1hlNFBUdVFBQVFNR2lxT3JNNWY3UTBORC9HR1BLOSs3ZFc0TUhENmFrQmhsampQcjI3YXZCZ3dkTFVyaTE5cHZHalJ0N25NNEZBQUFLVHJFdnFsRlJVVmVIaElRc2sxVHBnUWNlME9PUFArNTBKT1NnUjQ4ZWV1U1JSMlNNS2U5MnV4YzNidHk0cnRPWkFBQkF3U2pXUlRVNk9ycDhpUklsRmtxNjhwNTc3dEdRSVVPY2pvUmM2TnUzcjNyMDZDRkpsZHh1OTcvcjFxMWJ5ZWxNQUFBZy94WGJvaG9WRlJYbWNybm1TR3JRb2tVTFBmLzg4MXp1THlTTU1SbzRjS0RhdG0wclNYWEtsQ216b0ZhdFdsYzRuUXNBQU9TdllsdFVTNVFvTVU3U1g2Njk5bHE5OXRwcmNybUs3WStpVUhLNVhIcnh4UmZWcUZFalNicWhmUG55Ynp1ZENRQUE1SzlpMmM2OFh1LzlrZ1pGUkVSbzh1VEpLbG15cE5PUmNCRktsQ2loTjk1NFE1R1JrWEs1WE4wOUhrOS9wek1CQUlEOFUreUtxdGZyL1grU1pybmRibzBhTlVxVksvTm16c0lzSWlKQzQ4YU5rOXZ0bHFRSkhvL25lcWN6QVFDQS9GR3NpbXF0V3JXdXNOWitMS2xrbno1OTFMSmxTNmNqSVI4MGF0UklUejMxbEl3eEpTVE5ybGF0V2ltbk13RUFnRXRYcklwcWhRb1ZoaHRqR2pkdTNGajkrdlZ6T2c3eTBYMzMzYWNiYjd4UnhwaHJxMWF0T3RIcFBBQUE0TklWbTZJYUhSM2RVdExRMHFWTGEvVG8wVHpoWDhRWVl6UnMyRENWTFZ0V2toNzJlRHp0bk00RUFBQXVUYkVvcXRkY2MwMEpZOHpia3N6Z3dZTlZyVm8xcHlPaEFFUkdSbXI0OE9HU1pDVDlzMGFOR2p3bEJ3QkFJVllzaW1xWk1tVUdHbU91ODNnOHV2ZmVlNTJPZ3dMVXBrMGJ0V3JWU3NhWVAxV3VYSG1VMDNrQUFNREZLL0pGMWVQeDFIUzVYS05DUTBQMWozLzhnMHYrUlp3eFJrOC8vYlRDd3NKa3JSM1lzR0hEK2s1bkFnQUFGNmZJRjFWcjdXaEpWOXgzMzMycVhidTIwM0Z3R1ZTdlhsMzkrdldUTVNZc0pDVGtEYWZ6QUFDQWkxT2tpMnJqeG8wOUxwZXJlL255NWZYb280ODZIUWVYVWRldVhWV3BVaVVaWTlwNVBKN1dUdWNCQUFCNVY2U0xxdHZ0ZmxXU0huendRWlVxeGRTYXhja1ZWMXloQVFNR1NKS01NV01kamdNQUFDNUNrUzJxWHEvM0prbTNWNjFhVlE4ODhJRFRjZUNBZHUzYXFXYk5tcExVM092MTN1VjBIZ0FBa0RkRnRxaGFhNStUcEI0OWVpZzBOTlRwT0hCQVNFaEkraTBmYVg4ZkFBQkE0VkVraTJwMGRIUzBNZWJPaWhVcnFsT25UazdIZ1lOdXVlVVdWYTFhVmNhWWxoNlBwNVhUZVFBQVFPNFZ5YUxxY3JtZWxxVE9uVHR6TnJXWUN3a0pVWjgrZlNSSnhwaWhEc2NCQUFCNVVPU0thb01HRGFwSXVyOWt5WkxjbXdwSlorNVZMVjI2dENTMWJkS2t5ZFZPNXdFQUFMbFQ1SXBxYUdob2Qwa2hiZHEwVVpreVpaeU9neUJRc21SSmRlellVWkxjZ1VCZ29OTjVBQUJBN2hTMW91bzJ4Z3lRcFB2dnY5L3BMQWdpZDk5OXR5VEpHUE9BcEJCbjB3QUFnTndvVWtYVjQvSDhXVkt0dW5YcnFrR0RCazdIUVJDcFhidTJvcU9qSmVuSzZPam92enFkQndBQVhGaVJLcXJXMnZzazZkWmJiM1U2Q29MUVhYZWRtVXJWR05QZDRTZ0FBQ0FYaWt4UmpZcUtDalBHUEdDTVVmdjI3WjJPZ3lCMDAwMDN5UmdqWTh6dHRXclZ1c0xwUEFBQUlHZEZwcWlHaElUY2JJeUppSXFLVXRXcVZaMk9neUJVc1dKRjNYREREWkpVTmlJaTRsNm44d0FBZ0p3Vm1hTHFkcnZiU1ZLclZzenBqdXpkZnZ2dGFSODdPSmtEQUFCY1dKRXBxcEx1bGFRMmJkbzRuUU5CckVtVEpwSWtZMHhyaDZNQUFJQUxLQkpGdFdIRGh2VWwxYXhhdGFwcTE2N3RkQndFc2VyVnE2dG16WnFTVk5YcjlUWnhPZzhBQU1oZWtTaXFvYUdocmFYL08xc0c1T1RtbTIrV0pGbHI3M0UyQ1FBQXlFbVJLS3JXMnBzbHFXblRwZzRuUVdIZzlYclRQalozTWdjQUFNaFprU2lxeHBpYkplbjY2NjkzT0FrS2cvcjE2MHVTakRIZUN3d0ZBQUFPS3ZSRnRXSERoclVsVlkyTWpOU1ZWMTdwZEJ3VUFwVXFWVkwxNnRVbHFXTGp4bzJqbk00REFBQ3lWdWlMYW1ob2FMVDBmMmZKZ056ZzZYOEFBSUpmb1MrcTF0b29TYXBUcDQ3VFVWQ0lYSGZkZFpJa2w4dlYyT0VvQUFBZ0c0VytxQnBqUEpMMC8vN2YvM002Q2dxUnMxTlV5VnBieitFb0FBQWdHNFcrcUVwcUluSHBIM2xUcTFZdFNaSXhocUlLQUVDUUt0UkZ0VjY5ZXVHU3JpNVpzbVRhd3pGQXJrUkdScXAwNmRLU1ZMVmh3NFlSVHVjQkFBQ1pGZXFpV3FwVXFhc2txV3JWcWpMR09CMEhoWWd4SnYzeXY5dnR2c2JoT0FBQUlBdUZ1cWdHQW9FYWtsUzVjbVdubzF3V3ljbkpTa2xKY1RwR2psSlNVclJwMHladDI3YnRnbU8zYjkrdVRaczJLVFUxOVRJa3k2eEdqUnFTSkdNTVJSVUFnQ0JVcUl1cTIrMnVMamxUVk51MmJhcytmZnJrYW15ZlBuM1V0bTNiU3o1bWl4WXRkUC85OTEveWZnclNuRGx6MUtOSEQ4MmJOeS9IY1pzM2I5Yjk5OSt2VWFOR0tTUWs1REtsTzFkYVVaWEVsQkVBQUFRaFp4cEMvcWtwU1ZXcVZMbnNCMDVJU0ZCNGVIaXV4aDQ1Y2tRSkNRa0ZuQ2huSFR0MnpOZjkxYWhSUTVNblR6NW4yZUhEaHpWejVreVZLbFhxZ2lWK3dvUUpzdGFxWDc5Kytab3JMeks4SUtLbVl5RUFBRUMyQ25WUnRkWldNY1lvTWpLeVFJK3phOWN1ZmYzMTE1bVdIejE2VlAvNjE3OHV1UDNSbzBjbEtkUFlMbDI2cUVLRkN2a1Q4Z0oyN3R4WjRNY1lPWEtrRWhNVEpTbmJNOGpkdTNkWGRIUzAxcTFiSjBsNjVwbG5zdDNmeXkrL3JMLzg1Uy81SC9Tczh1WExTNUtNTVJVTDdDQUFBT0NpRmVxaUtpbFNraUlpQ3ZhaDdkMjdkMnZtekptWmxoODdkaXpMNWRrNWYreGYvdktYeTFaVXBUTnpoMzd4eFJlWHZKKzB0enBsTkhYcVZLMWF0VXJObWpWVHk1WXRkZUxFQ1pVcFV5YlR1UER3Y0wzNDRvdHl1Vng2NUpGSFZLSkVDUjA2ZEVpVktsWEtOTGFncHh6TGNFYThmSUVlQ0FBQVhKUWlVVlRUem93VmxKWXRXMnI5K3ZYbkxHdlNwRW11aTEvSGpoMjFjK2ZPVFB1UXp0eEM4UERERCtjNnk5NjllM045R1gvR2pCbVhwUWkvLy83N21qVnJscTY5OWxxOS92cnIycjkvdi9yMTY2Y0hIbmhBdlhyMVNoK1hsSlNraHg1NlNJbUppZXJWcTVjZWZ2aGh2ZjMyMi9yODg4ODFZY0lFTld2V3JNQ3paa1JSQlFBZ3VCWDJvbHBKS3ZnenF0bjUzLy8rcCtYTGwrZHFYSFpTVWxMeWRGaytMK096bXlGZzNMaHhGL1drL1QvKzhZOU15K2JNbWFOSmt5YXBSbzBhbWpScGtrcVZLcVdycjc1YXRXclYwdFNwVXhVUkVhRjc3cmxIMHBsWkMyNjQ0UVpGUmthcWYvLytrcVE3N3JoRHMyZlAxbE5QUGFVWk0yYW9YcjNMTi85K1dsRzExbEpVQVFBSVFvVzlxSmFWbE9VbDVzdmh3SUVEZXVxcHB5NXBIMVdxVk1ueVRHdEcrL2Z2VjZkT25kSUxiOE9HRFRWcjFxeUxuanQyM3J4NVNrNU96dk4yV1JYVjIyKy9YU3RYcnRRTEw3eVFmcSt3MiszV3E2KytxcDQ5ZTZaTnFpOUo2dDI3ZDZZenkxZGRkWlZHalJxbE45NTRRNkdob1JmeDNWeThVcVZLcFgwc25kTTRBQURnak1KZVZFdEl1dXdGSjAzMTZ0WDF6My8rODRMakhuLzhjZTNacytlaWovUEdHMi9JN1haTE9sT3VObTdjcVBuejU2dERodzRYdGIvVnExZG51VHluV3hTeUV4RVJvV2JObW1uUm9rV1oxdDF6enozYXQyK2ZQdmpnQTBuUzhlUEhKU245NjR6YXQyK3ZsU3RYYXVYS2xlbkwvdmEzdittS0s2N0lkWmE4eWpBdGxqTi9nUUFBUUk0S2RWRTF4cFNRcExDd01FZU9Id2dFMHAvb3Y5QzRpL1hUVHo5cHlaSWxldkxKSnpWaHdnUkZSa2FxVWFOR21qSmxpdHEwYWFPeVpjdGU5TDd6UXlBUTBNU0pFL08wVFc3SDMzbm5uWmVscUJwam5Qa0xCQUFBY2xTb2k2cTF0b1F4eHJHaStzY2ZmNmhuejU0RnR2L0V4RVNOR1ROR05XclUwUDMzMzY4SkV5WklrdnIzNzYvRml4ZnJqVGZlME1pUkl3dnMrTG5oZHJ1MVpzMmFYSTM5MjkvK3BwMDdkK1o2Zk5wWjVJS1NWbFN0dFp4UkJRQWdDQlhxb21xTUNaVUt2dEJrcDJyVnFob3pac3dGeHozLy9QUGF0MjlmbnZjL2N1Ukk3ZG16SjlQOW0xV3FWRkgzN3QwMWMrWk1SVWRIcHorc2xGdEpTVW02NmFhYnNsMmYxZlJUa3JLOUpTRHQ1Mytoczh0cFo1YlQ1bHJOanR2dHp2WExGQzVGaGpPcUZGVUFBSUpRb1M2cTF0cFVZMHlZMysrWHkzWDUzd1pib2tRSlJVZEg1MnBjWG4zMDBVZGF2bnk1T25Ub29OYXRXMmRhLy9EREQydlpzbVVhTzNhczZ0YXRxK3V1dXk3WCt3NEpDVkduVHAweUxWKzhlTEVTRXhPelhKY2J0OTU2YTc2TXk2LzVYaThrYmVZRGEyMzY5QWhlcjllZVhaYitzSnExTm4yYjg1YlpMSmFsamJQbkx6dkxudmNRbk0xd0xKdGhZY2F4Tm0wL2FmdE4rNXhoL3paanByUnRBNEdBUGZ2ZmhzMHc3cHd4eGhnYkNBUXlaazVmZi9iM2dNdmxVaUFRc0JseVpoeHJ6MjZiTVlPVkpKZkxaU1haak51ZS9aeStUUmFacktUQStjdXN0WkZuajFudy80b0JBQVNGUWwxVWpUR25KWVVsSnljWDZBTlYyWjFoM0xselo3YnJjck9mT25YcTZOTlBQODAwYnVYS2xabzBhWkt1dXVxcWJOL2NGQllXcGpGanh1akJCeC9VMDA4L3Jaa3paMlo4SldpT3dzTENzbnlDZjkyNmRVcE1UTlEvL3ZFUEpTUWs2UFhYWDlkamp6Mm02dFdyNTJxL2tsU3hZa1U5OGNRVFdhNmJNbVdLRGg4K25PUHRDcGZ6Vm9hMG9tcU15VFNQVjhZeW1kWHNDbWVYbVN5V3BYK1ozYlk1SFN1N1pWbU5PYjhFWnpVbXEzL0FuVDh1WXluUDZWZ1hrek5Ed2M1VHBwejJiWXhwa0drd0FLQklLdFJGVmRJcFNlSFp6UmVhWDdKNmIzMXFhcW8rKyt3enBhYW1xa3VYTGxrVzViaTRPSzFidDA0MWE5YlViYmZkbG1sOVZwUHh4OFhGNmRsbm41WGI3ZGJMTDcrc2tpVkxacHVyYnQyNkdqQmdnQ1pNbUtCKy9mcnByYmZlVXJWcTFmTDQzV1h0cDU5KzBxSkZpL1R6enovcjNYZmZ6ZldMQThxVUthTzc3cm9yeTNXelpzM1M0Y09IczEwdk9WTlVyYlhwYzNYRnhNUVlTYTYwWHpmZmZMTXJNVEhSZGVyVUtkZkpreWREVWxOVFhWV3FWSEdscEtTNEFvR0E4ZnY5THIvZjd5cFhycHpyOU9uVElZRkF3T1gzKzEzV1dsTzZkR2xYMnRlQlFNQlZzbVJKVjNKeXNna0VBcTZ6djl3bFNwUndXV3RkZ1VEQUpja0VBZ0ZYV0ZoWTJqSzN0ZFlWRmhabU1vNXh1Vnd1YTYzTFdtdk8vdTRLRFEwMUdiZVJaRUpDUWx6V1d1UDMrMTJTakxYVzVUNXpuMGJhZGthU0t5UWt4RmhyWFg2L1AzMmJ0SDFZYTkzVzJyUmpHa2xwdnh1MzI1MldJeTFYK25adXR6djljeUFRTUduYnBpM1B1THgrVTNFQUFCcS9TVVJCVk03dGRwdTBUR20vbjkzWE9jZHp1VngxSkRXVWxQdHBLUUFBaFZxaExxclcybVJqekVYTkNab1hqejMyMkRsZm56aHhRczgrKzZ4T25UcWxzV1BINnBaYmJwRWt2ZlRTUzlxL2Y3K21UcDBxNmN5RSs4ODk5NXlXTDErdVU2ZE9hZENnUVRuZVQ3dDkrM1lOSGp4WXAwK2YxcXV2dnBxcnkvbmR1M2ZYdG0zYnRHREJBdlh0MjFmVHAwL1AweG5RN0xScjEwNjdkdTNTOU9uVDlmenp6K3ZOTjkrOHBQMTkvUEhIK3YzMzN5Vko0OGVQMTFOUFBaWHBqRm5hbitQRnpnK2JWeGxlZW5EK3YzUUNaMzlsK1VLSDNidDNGMlFzWkNNNk9ucVF5K1dhS0tsZy80TUhBQVNOUWwxVWpUSEhKVlUvZWZMa1pUdm14bzBiTlhUb1VPM2J0MDh2dmZSU2VrbVZKSi9QZDg1Ym8wSkRRelZ1M0RpTkh6OWVIMzMwa2RhdFc2Y1JJMFprK2ZhbFRaczJhZURBZ1RwKy9MZ0dEaHlZNVJuWTdBd2ZQbHdKQ1FsYXVYS2xldmJzcWRHalI2dDU4K2FYOW8xSzZ0ZXZuMDZlUEtsNzc3MzNvdmRocmRYRWlSUDE0WWNmcGkvNytPT1BsWmlZcUJFalJ1alVxVk9hT25XcUtsU29vRjkrK1VYU21ZZkZMb2NNYnd4THVpd0hCQUFBZVZLb2k2cWtRNUowNU1nUi9lbFBmeXJRQXlVbEplbXR0OTdTeHg5L25QNFExYjU5Ky9UdXUrK21qMG1iMEQ3ak11bE04YXBYcjU1Ky8vMTNkZS9lWGJmZmZydDY5KzZ0T25YcVNKTFdyRm1qcDU1NlNrbEpTZXJTcFlzZWV1aWhQR1Z6dTkwYU8zYXNCZ3dZb05qWVdBMFlNRUM5ZS9mV0k0ODhrdVg5Z0MrLy9IS1crMGxJU01oeS9jY2ZmeXhKcWwyN3RycDA2WkxyWE1lT0hkUElrU1AxL2ZmZjY4WWJiOVQyN2R2MXh4OS9xRXVYTHBvelo0NzI3ZHVuVWFORzZadHZ2a24vMlpVclYwNFBQL3h3cm85eEtUTE1QbkRoeVhBQkFNQmxWOWlMNmtIcHd0TWlYWXJrNUdUTm5UczMvZjdLUm8wYTZZVVhYbERuenAyem5hNXB5cFFwV1M2Zk4yK2VubnZ1T1MxYXRFaUxGaTFTNjlhdDFhbFRKejMxMUZOS1NVbFJ0MjdkTkdUSUVQWHIxeS9iZldmM0FOZjY5ZXYxNXB0dmF0aXdZVnE2ZEtsbXpacWw2NisvWGsyYk5zMDBkdTdjdVRsK3o5bXRiOUdpUlk1Rk5XUG10V3ZYYXZqdzRUcDQ4S0M2ZE9taXA1NTZTcDA3ZDVZa1BmUE1NeXBidHF5bVQ1K3VMbDI2cUcvZnZtclpzcVhjYnJlcVZxMTYyZDQwUmxFRkFDQzRGZmFpbW41R3RTQXRXTEJBLy92Zi96Um8wQ0IxNjlaTmJyYzd5eUtabTFlUXZ2ZmVlL3J3d3cvMS92dnY2NkdISHRLZi92UW4xYXRYVDE2dlY0TUdEWklrTlcvZVhKVXJWODYwN1RmZmZLUFNwVXVyVmF0V1dlNDdMQ3hNcjc3NnFpWk5tcVJHalJwbFdWS2w3T2REelE4SkNRbWFPbldxNXMrZnI5S2xTMnZNbURHNjQ0NDdNbzE3NUpGSDFLQkJBNDBjT1ZLdnYvNjZsaTlmcnNjZmYxeFhYWFZWZ1dVN1gxcFJOY1pRVkFFQUNFS0Z1cWhhYS9jWlkzVG8wS0VDTzBaWVdKakdqUnVuRWlWS0tESXk4cEwzRnhvYXFsNjllcWxidDI3cGI5UjYrKzIzejNtN1ZsYXpERWhuaW1xbFNwVTBldlRvYlBmdmNybjA1Sk5QWG5MT3ZFcEtTdEtubjM2cW1UTm5LaWtwU2RkZmY3MUdqaHlaNDVSWmYvN3puL1hwcDU5cTRzU0pXcmh3b1hyMzdxMldMVnVxWThlT3V2SEdHd3Y4ekdyYW1YaHJiVUtCSGdnQUFGeVVRbDFVSmUyU2RGRnZmY3FMR2pWcVpIczVQNk8wTTd1NUdkdTNiOS8wejVmckZiQjc5KzVWeDQ0ZDgzV2YrL2Z2MXllZmZLSXZ2dmhDaVltSnFsS2xpb1lORzZhLy9PVXZ1ZG8rSWlKQ0w3NzRvcnAyN2FxSkV5ZHExYXBWV3JWcWxjcVdMYXZubjM4K1R3K1Y1VlhhM3h0cjdhNENPd2dBQUxob2hicW9HbU4yUzlLQkF3Y0svRmpuUHlCMXFXTjc5T2loSzY2NDR1SURYWVNVbEpSelppWElEM3YyN05IczJiUFRINExxM0xuelJYMWY5ZXZYMTdScDA3Ung0MFo5K09HSGlvMk5WYk5temZJMTYva3lURE8xclVBUEJBQUFMa3FoTHFwK3YzKzMyKzIrTEVXMUlPL3J2Rnp5NjlXa0dSL204bnE5ZXVlZGQzVE5OZGZreTVuaHFLZ292ZkxLSzBwT1RpN3dNODFwODdvR0FnR0tLZ0FBUWFoUUY5V1FrSkRkMWxydDI3Y3YyMWM4RmlWejU4Njk2UHMyWjg2Y21XOW5jRC80NEFPVktGRWkvZXZjdkpoQWttYlBucTFBSUpDcnNRVmRVcTIxMnJYcnpCWC81T1JraWlvQUFFR29VQmZWOWV2WEgvTjRQSHVTa3BLcS8vSEhIL24yK3RCZ1ZhdFdyWXZlTmpvNk90OXk1TGFZbnU5eTMrcVFrME9IRGlreE1WSFcyZ09iTjI4KzdIUWVBQUNRV2ViWjRBdWZHRW5hdkhtejB6bFFpS1RkcTJ1TTJlSndGQUFBa0kxQ1gxU05NUlJWNUZsYVViWFdiblU0Q2dBQXlFYWhMNnFCUUdDakpHM2Z2dDNwS0NoRWZ2bmxsN1NQY1U3bUFBQUEyU3YwUlZWU3JNUVpWZVJOaGxrY3ZuY3lCd0FBeUY2aEw2cXhzYkhiSkIzYXQyL2ZaWm1tQ29YZmtTTkgwcDc0UCtyeitlS2R6Z01BQUxKVzZJdXFKR3V0WFM1SjY5YXRjemdLQ29NTWwvMWpKRmtIb3dBQWdCd1VoYUlxWTh4eVNWcTdkcTNEU1ZBWXhNYkdTcEtzdFdzY2pnSUFBSEpRSklwcWFtcnFkMUxSZUhzVUN0N3k1Y3ZUUHM1M01BWUFBTGlBSWxGVTQrUGpOMGphdTJmUG52UzNEUUZaMmJkdlg5b01FUWQ5UHQrUFR1Y0JBQURaS3hKRjlheDVrclJzMlRLbmN5Q0lwWjExdDlaK0wrNVBCUUFncUJXWm9ob0lCUDR0U2Q5L3oyeER5TjZTSlVza1NkYmFCUTVIQVFBQUYxQmtpdXJSbzBmL0l5a3hQajVlaHc0ZGNqb09ndERSbzBlMVlzVUtTVG9aQ0FRK2R6b1BBQURJV1pFcHFqdDI3RGdsYVU0Z0VORENoUXVkam9NZ3RHTEZDZ1VDQVZscmw4VEh4NTkwT2c4QUFNaFprU21xa21TdC9VVDZ2OHU3UUVacC80QUpCQUt6SFk0Q0FBQnlvVWdWVlovUDk1Mmt2WnMyYmRMV3JWdWRqb01nc212WExxMVpzMGFTRHFXbXBuN3BkQjRBQUhCaFJhcW9Ta29OQkFKVEplbmpqejkyT2d1Q3lJSUZaNTZkc3RaK3ZISGp4bVNINHdBQWdGd29ha1ZWZ1VEZ0EwbitwVXVYNm4vLys1L1RjUkFFVHA4K3JjOC8vMXlTL01hWXlVN25BUUFBdVZQa2ltcDhmUHh1YSsyOGt5ZFA2dE5QUDNVNkRvTEE0c1dMZGZ6NGNVbjZMaVltWnB2VGVRQUFRTzRVdWFJcVNYNi9mN3drZmZMSkowcE5UWFU2RGh5VW1wcXFkOTU1UjVMazkvdkhPaHdIQUFEa1FaRXNxdkh4OFQ5SldyWi8vLzcwZXhOUlBQM3d3dzlwcjlWZEh4Y1h0OWpwUEFBQUlQZUtaRkdWSkd2dEdFbDY3NzMzT0t0YVRQbjlmazJmUGozdDh6aUg0d0FBZ0R3cXNrWFY1L010bGJUaTk5OS9UM3VRQnNYTWtpVkx0SFhyVmxscjQrTGk0cmhoR1FDQVFxYklGbFZKc3RZK0swbXpaczNTcVZPbm5JNkR5K2owNmRPYU9uV3FKTWtZODV6RGNRQUF3RVVvMGtYVjUvT3R0dForY2VqUW9mUUhhbEE4ZlBIRkY5cTdkNjhrTFl1SmlWbmtkQjRBQUpCM0lVNEhLR2lCUUdDb3krVnEvOEVISDRSMTZOQkIxYXRYZHpvU0N0aUJBd2ZTenFhbStQMytwNXpPQXhRWFhxOTNxYVJibk00QklQOVlhOWY0Zkw3bVRoMi9TSjlSbGFTNHVMaXQxdHFYazVPVDlmTExMOHRhNjNRa0ZDQnJyU1pNbUpCMnE4ZjB1TGc0bjlPWmdHS0VrZ29VTWNhWVprNGV2OGlmVVpXa1E0Y09qWXVNakh6b3h4OS8vTk9pUll2VXJsMDdweU9oZ0t4YXRVcUxGeStXdFhadmNuSXk5NllDRGxpL2ZyM1RFUURrZ3laTm1qZ2RvZWlmVVpXazNidDMvMDlTWDBsMjNMaHhPbmp3b05PUlVBQ09IajJxa1NOSFNwSzExZzdldUhIakNZY2pBUUNBUzFBc2lxcDBacm9xYSsyVTQ4ZVBhOFNJRWR3Q1VNUllhL1hxcTY4cUlTRkJrbWJIeHNaKzVuUW1BQUJ3YVlwTlVaV2svZnYzRDdYV2J2M3BwNS8wNFljZk9oMEgrV2pCZ2dYNjl0dHZKV25YeVpNbit6dWRCd0FBWExwaVZWVDM3dDJiNVBmN3UxcHJUMCtaTWtXeHNiRk9SMEkrMkxwMXE4YU1HU05yYlhJZ0VIaG95NVl0aVU1bkFnQUFsNjVZRlZWSmlvK1BqNUgwdU4vdjE5Q2hRM1hreUJHbkkrRVNIRDkrWE04ODg0eFNVMU5sakJrZUd4dTczT2xNQUFBZ2Z4UzdvaXBKUHA5dnByWDJuUU1IRHVqSko1L1U2ZE9ublk2RWk1Q2NuS3loUTRkcTkrN2RralF2SmlabW5OT1pBQUJBL2ltV1JWV1NqaHc1OHJpMWR0WFBQLytzNGNPSEt4QUlPQjBKZVdDdDFiaHg0L1Rqano5S1Vyd3hwcnZUbVFBQVFQNHF0a1YxeDQ0ZHAwNmVQTmxCMHZhbFM1ZHE0c1NKekFSUVNGaHJOWFBtVE0yYk4wL1cydDNXMm5icjE2OVBjam9YQUFESVg4VzJxRXJTMXExYkQvbjkvanNsSGZyb280ODBmZnAwcHlNaEYrYk1tYU0zMzN4VGtvNWFhKy95K1h4N25jNEVBQUR5WDdFdXF0S1pWNno2L2Y3YkpSMmRQbjI2M24vL2ZhY2pJUWRmZlBHRnhvOGZMMG1KMXRvT3NVemRBQUJBa1ZYc2k2b2t4Y1hGK1l3eGQwaEtuRFJwa21iT25NbHRBRUhHV3F0UFB2bEVZOGFNa2FTa1FDRFF5ZWZ6ZmU5MExnQUFVSEFvcW1ldFg3LytwMEFnMEU3U3NYLzk2MS9jc3hwRXJMV2FNV09HeG8wYkoydnRDV3R0NTlqWTJHK2R6Z1VBQUFvV1JUV0QyTmpZbFg2L3Y0MmtneDkrK0tGR2pCaWg1T1JrcDJNVmF5a3BLUm8zYnB5bVRac21hKzBSWTh5ZFBwL3ZHNmR6QVFDQWdrZFJQVTljWEp3dk5UWDFKa2s3Rnk1Y3FQNzkrK3ZvMGFOT3h5cVdFaE1UTldUSUVIMzY2YWVTdE0vbGN0MFdFeFB6ZzlPNUFBREE1VUZSelVKOGZQeVcxTlRVWnBKK2lvMk4xWU1QUHFpdFc3YzZIYXRZMmJsenAzcjM3cTFWcTFaSlVueHFhbXJUOWV2WHh6aWRDd0FBWEQ0VTFXekV4OGNmT0g3OGVHdHI3Wnc5ZS9ib29ZY2UwbGRmZmNWOXF3WE1XcXZGaXhmcmdRY2UwSC8vKzE5Sit2ckFnUU0zeE1mSDczWTZHd0FBdUx4Q25BNFF6TFp0MjNaYVVsZXYxL3ZUNmRPbng0NGFOU3BzL2ZyMWV1YVpaeFFlSHU1MHZDSW5LU2xKa3laTjB1ZWZmeTVKS2RiYVVUNmZiN1RUdVFBQWdETTRvNW9MTVRFeEUvMStmeXVkdlcvMXZ2dnUwNW8xYTV5T1ZhVEV4OGVyYTlldWFTVjFuN1cySFNVVkFJRGlqYUthUy9IeDhUOGRQWHEwc2JWMjlvRURCOVMvZjMrOSt1cXJPbmJzbU5QUkNyVVRKMDVvNHNTSjZ0V3JsM2J2M2kxSlh5WWxKVFh3K1h4TG5jNEdBQUNjUlZITmcvLys5Ny9IZkQ1Zk4ydHRaMnZ0L3M4Kyswd2RPM2JVdi8vOWIrNWR6U05yclpZdVhhcE9uVHJwZ3c4K2tMVTJ3VnI3VUV4TXpMMmJOMjgrN0hRK0FBRGdQSXJxUmZENWZIT3R0ZlVselRweTVFaGcrUERoNnRtenAzaWJaKzVzMnJSSmp6NzZxSjU5OWxrZFBIZ3dZSzJkSTZtK3orZmovYlVBQUNBZEQxTmRwTmpZMktPU2VrZEhSOCtROU04Tkd6WkU5K25UUjIzYXROR2pqejZxYTY2NXh1bUlRV2ZuenAyYVBuMjZGaTFhbExib0YydnRJTjR5QlFBQXNrSlJ2VVN4c2JHckpIbTlYbTlQU1NPWExWdDI5YkpseTNUYmJiZXBUNTgrcWx1M3JzTUpuZmZiYjc5cDFxeFpXcmh3WWRxaVB3S0J3T2pZMk5ocGtnSU9SZ01BQUVHTW9wby9iRXhNekt4cnJybG1kbmg0K0pQR21JRkxsaXk1Y3NtU0pXclpzcVVlZU9BQk5XL2VYQzVYOGJuVEloQUlhUDM2OVpvelo0NldMMStldHZpUXBIOGVPSEJnN083ZHUvL25YRG9BQUZBWVVGVHowZGw1VjErdFZhdld4UExseXc4d3hneGF0V3BWalZXclZxbEdqUnJxMnJXcmJydnRObFdxVk1ucHFBWG15SkVqK3M5Ly9xTTVjK2FrVGRndmErMStTVlAzNzkvL3h0NjllNU9jVFFnQUFBb0xpbW9CMkxGanh5bEo0eVZOOUhnOFhTVU4yTDE3ZDdQWFhudE5yNy8rdWxxMWFxWDI3ZHVyZWZQbUtsV3FsTU5wTDkycFU2ZTBkdTFhL2Z2Zi85YlNwVXZsOS9zbFNkYmFXR3Z0UDJOalk5K1RsT0pzU2dBQVVOZ1VuMnZSemtqMStYd2YrSHkrNW9GQW9KbWtkd09Cd05IbHk1ZnI2YWVmMXEyMzNxcWhRNGRxeVpJbFNraEljRHBybmh3N2RrekxsaTNUQ3krOG9GdHZ2VldEQncvVzRzV0w1ZmY3RXlWOTVQZjdiL0w1Zko3WTJOZ1pvcVFDZ0NNeXprYlR0R25UYzlZMWFkSWsyMjFtejU2ZDYyTXNXYkpFZ2NDWnh3M216NSt2RlN0V25MTStKU1ZGYjczMTFnWDMwNkpGaTF3ZkU4VUhaMVF2azlqWTJMV1NldFdxVmF0L2hRb1Z1a3E2UHprNXVmWGl4WXV2V0x4NHNZd3hpb3FLVXV2V3JkV29VU1BWcjE5ZlpjcVVjVHAydXFTa0pHM1pza1h4OGZINi92dnZGUmNYbHo1M3JMVTJXZElQa2o3MysvMGZ4TWZIbjNRMExBQVVBYnQyN2RMVXFWTzFkdTFhblRwMVNvMGJOOWJ3NGNOVnZYcDFTV2VlQllpUGo5ZlNwVXMxYU5BZ2hZU2MrMy9wZnI5ZmZmcjAwZnIxNi9OMDNIZmVlVWQzM1hXWEpHbmR1blVhT25Sb3BqRW5UcHpRNnRXckpVbC8vL3ZmOWNNUFA2aFVxVklxWDc2OFJvOGVyYzgvL3p6OS84TlNVbEkwZmZwMFBmTElJM24rR1FBVTFjdHN4NDRkcDNiczJERkwwcXg2OWVxRmx5cFY2ajVKZDFscmI5cXdZVU9GRFJzMlNKSmNMcGZxMWF1bjZPaG8xYXRYVDNYcTFGSE5talZWdW5UcEFzK1lsSlNrWGJ0MmFmdjI3ZHE2ZGF2aTR1SzBjZVBHOUg4eG4zVk0wZ3ByN2NMVTFOUTVQLy84ODVFQ0R3YmdzcmptbW12S2J0dTI3YmpUT1lxNzc3NzdUdGRmZjcyR0RSdW0xTlJValJ3NVVzT0dEZE9zV2JNa1NYZmNjWWVNTVRwMDZKQ2VlT0tKZkRubWhnMGJkUExrU2JWdDIxYXpaOCtXeCtQUnQ5OW1ua0V3dTdPeHJWcTEwdXpac3pWMTZsUTk5OXh6MlI2blQ1OCsycnQzN3puTGtwT1QxYTVkdTB4anYvbm1tengrRnloS0tLb08yckpsUzZLa21XZC91YjFlYjh0QUlORGVHTk04RUFoNGYvbmxsL0JmZnZubG5HMHFWcXlvMnJWcnExYXRXcnJ5eWl0VnFWSWxWYWhRUWVIaDRTcFRwb3hLbHk2dGtpVkxLaVFrUkc2M1d5RWhJZkw3L1VwTlRWVnFhcXBPblRxbGt5ZFA2c1NKRTBwTVROVGh3NGQxK1BCaDdkdTNUenQyN05CLy8vdGZIVHg0TUt1NFNkWmFuNlNmakRFTFkySml2cFBrTCtpZkVZRExMenc4L0FXUHgzT1hwQThEZ2NEWGNYRnhQcWN6RlVmZHVuVTdaN2FZYnQyNjZmSEhIMWNnRUpETDVkTGt5Wk9Wa3BLaW5qMTdadG8yNDJYMHRNK0JRQ0RUNWZXMHI4ZVBINjhXTFZwb3dvUUpldmJaWjdWbHl4Yk5tREZEOCtiTnkzUHVKNTU0UWxPbVRGRnFhcXBDUWtLVWtwS2kwTkRRYzhiTW5EbFRpeFl0MGxWWFhhV29xS2owTEdtbGRQdjI3ZnJwcDUvMHdBTVA1UG40S0Zvb3FzSERIeE1UODRQT1hFS1hKSGZqeG8yYkdHTmFHR084eHBnb1NkY2VQbnk0N09IRGg3VjI3ZG9DQzJLdFBXR00rVlhTUm11dHoxcjdZMnhzN0JwSnFRVjJVQUJCeFJoVFY5SW90OXM5eXVQeDdMVFdmbWl0blI4WEY3ZFdFdStNdmd6T245SXdJU0ZCRVJFUjZjdnIxNit2bjMvK09jdHRWNjllTGIvZnIyYk5tcVZmb20vYXRHbjZaK25NV2RHTVg4ZkZ4V25UcGsxNjhjVVh0WC8vZnZYczJWUGx5cFhMYys2b3FDaE5tell0L2V1a3BDU1ZMRmt5MDdpS0ZTdHEwS0JCZXV1dHQxU25UcDMwNVFjT0hORGd3WVAxOE1NUFgvQlluVHAxMHAxMzNxaytmZnJrT1NjS0I0cHE4UExIeGNXdGtiUW00OEtvcUtpcVlXRmhVY2FZK3BKcVdtdXJHbU9xV0dzampERmxKWldWVkZwU3FNNzgrWWJvVE1GTTFabUhtcEtzdGNjbEhaZDAxQml6WDlJZjF0cGRnVUJnaTZTTmNYRnhleTdiZHdrZzZCbGphaHBqbnBmMHZOZnIzU3RwdHQvdi95b3VMbTYxdUxKeVdhU21wdXFqano1U3AwNmRDdXdZVVZGUldyQmdnWDc4OFVlOTg4NDc2dHExcXlUcGxsdHV1YVQ5N3QyN1Y1VXJWODYwdkduVHBucjg4Y2UxWThlT2M0cnFkOTk5cCs3ZHU2dERodzRYM0hlSERoM1VvRUdEUzhxSDRFWlJMV1EyYnR5NFQ5SStTVXVkemdJNHBKWEg0eG52ZElnaXJuVU82NnBKZXRydGRqL3Q4WGlPU0pvYkNBUm1oNFNFckVoN3dCTDU3NVZYWHBITDVWTHYzcjBMN0JnaElTRUtEdy9YdEduVE5HTEVpUFRMOVltSmlabXU0azJaTWlYWCs5MjBhZE01cnhXUGpZM045SURXK1BIak05MmordTY3NzZaL3p1NCsxUWNmZkREWE9WQTRVVlFCRkFyR21OTm5QM3FOTVY1SHcwQ1NaSXlKa1BTd3krWHFZNjM5NFlJYjRLSk1tREJCUHA5UE0yYk1VRmhZV0lFZWEvcjA2YnJoaGhzVUZSV2wzYnQzcTBxVktsbU95KzdoTFd1dHRtL2ZmazR4WGJKa2llNjk5OTcwcjZPam84OHBua2xKU2ZyNzMvK3VRNGNPcVhidDJobzdkbXhRelhvRFoxRlVBUlFLZnIvL2c1Q1FrQkJyYmNIK1B6VWs2VzVqVEU1blZXV3REVWp5U1ZxWWtwTHkvb1lORzdaN3ZWNU9xZWF6cVZPbmFzV0tGWm8rZmJvcVZLaHd5ZnRyM1RySFAxYk5uejlmeGhqRnhNU29USmt5NTl4cmVpRy8vZmFiWG5ubEZVVkdSbXJNbURHU3BCOSsrRUViTm14UXIxNjlzdHhtejU0OUdqcDBxUHIzNzY5MTY5YXBjK2ZPNnRXcmwwYU9ISm4ra0JXS040b3FnRUxoN1B5OFU1M09VUng0UEo1cXl2cnl2OTlhdThaYXV5QTFOZlhERFJzMi9INjVzeFVuYjczMWxyNzc3anU5L2ZiYitWSlMvL1d2ZjUwejZmLzI3ZHN6amNscUtxcnNqQmd4UXM4Ly83d2s2YzAzMzlTOGVmUFVyVnUzOUFlYnRtL2ZycEVqUityKysrL1hpeSsrcUFvVktxaFJvMGJwMjMvOTlkZWFNV09HUm80Y3Flam9hRWxTbXpadFZLWk1HUTBlUEZpdFdyVlMzNzU5VmJWcTFXd3p2UC8rKzJyWXNLRThIayt1YzZOd29hZ0NBSEtTWXExZEpXbCtjbkx5N0xQM3llTXltRDU5dWlTcGJkdTI1eXhmdlhxMXdzTEN6cG5MTk9PMFU5bE44SC8rbTZreVBzQWtuU21XWDM3NXBRNGNPS0NFaEFUNS9YNjk5TkpMQ2cwTlZVSkN3amxsZWZQbXpZcUppZEVQUDV5NTQyUGp4bzE2NzczMzB2ZjU5ZGRmNjdYWFhsUHYzcjMxMEVNUDZicnJydE9nUVlQMDl0dHZLelEwVkdQR2pKSGI3ZGJiYjcrdHlNaklURGsvK2VRVHZmNzY2N3I3N3J2VnBrMGJ2ZlRTUzFuZTl2RFZWMThwSlNXRm9scUVHYWNEQUFDQ2k5ZnJIV090YldxdC9mTFVxVk9mYk42OCtYQXV0N05TOWtVSmwxZmE5RlM1dWEvMTVaZGZWdVBHamZYcnI3K3FaczJhcWxLbGlvdzVVeEVtVDU2c3VYUG55dTEycDQ4M3htaklrQ0h5ZXIxYXZIaXhldlRvSVpmTHBaOSsra25UcGszVHZuMzdOSFRvVUxWcTFTcDlteWxUcG1qRmloVjYvZlhYRlJzYnEvYnQyNStUb1VXTEZ1ZE1seVZKMjdadDA3Rmp4N0o5d1FBS1Z0clBQU1lteHJHK1NGRUZBSnpQNkNMbVNxV280dXV2djliUm8wZlZzV05IbFNwVjZweDExbG9kT0hBZzJ3ZTBwa3laa205djJFTCtvS2dDQUlvTWlpcFF0QVJEVVhWZGVBZ0FBQUJ3K1ZGVUFRQUFFSlFvcWdBQUFBaEtGRlVBQUFBRUpZb3FBQUFBZ2hKRkZRQUFBRUdKb2dvQUFJQ2dSRkVGQUFCQVVLS29BZ0FBSUNoUlZBRUFBQkNVS0tvQUFBQUlTaFJWQUFBQUJDV0tLZ0FBQUlJU1JSVUFBQUJCaWFJS0FBQ0FvRVJSQlFBQVFGQ2lxQUlBQUNBb1VWUUJBQUFRbENpcUFBQUFDRW9VVlFBQUFBUWxpaW9BQUFDQ0VrVVZBQUFBUVltaUNnQUFnS0JFVVFVQUFFQlFDbkU2QUFDZ2FHblNwSW5URVFBVUVaeFJCUURrQzJ2dEdxY3pBTWgzRzV3T0FBQUFBQUFBQUFBQUFBQUFBQUFBQUFBQUFBQUFBQUFBQUFBQUFBQUFBQUFBQUFBQUFBQUFBQUFBQUFBQUFBQUFBQUFBQUFBQUFBQUFBQUFBQUFBQUFBQUFBQUFBQUFBQUFBQUFBQUFBQUFBQUFBQUFBQUFBQUFBQUFBQUFBQUFBQUFBQUFBQUFBQUFBQUFBQUFBQUFBQUFBQUFBQUFBQUFBQUFBaW9YL0gwRnNLK0p3VVh3SUFBQUFBRWxGVGtTdVFtQ0MiLAoJIlRoZW1lIiA6ICIiLAoJIlR5cGUiIDogImZsb3ciLAoJIlZlcnNpb24iIDogIiIKfQo="/>
    </extobj>
  </extobjs>
</s:customData>
</file>

<file path=customXml/itemProps1.xml><?xml version="1.0" encoding="utf-8"?>
<ds:datastoreItem xmlns:ds="http://schemas.openxmlformats.org/officeDocument/2006/customXml" ds:itemID="{E44D70E1-6492-4B1F-9673-03AADADC46B6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784</Words>
  <Application>Microsoft Office PowerPoint</Application>
  <PresentationFormat>宽屏</PresentationFormat>
  <Paragraphs>61</Paragraphs>
  <Slides>19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汉仪大宋简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党史教育大会</dc:title>
  <dc:creator>第一PPT</dc:creator>
  <cp:keywords>www.1ppt.com</cp:keywords>
  <dc:description>www.1ppt.com</dc:description>
  <cp:lastModifiedBy>王 振宽</cp:lastModifiedBy>
  <cp:revision>316</cp:revision>
  <dcterms:created xsi:type="dcterms:W3CDTF">2017-08-18T03:02:00Z</dcterms:created>
  <dcterms:modified xsi:type="dcterms:W3CDTF">2022-11-14T10:34:14Z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9BEAA4F9285347CDB45B3F04D0AEE3C4</vt:lpwstr>
  </property>
</Properties>
</file>